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7" r:id="rId3"/>
    <p:sldId id="287" r:id="rId4"/>
    <p:sldId id="258" r:id="rId5"/>
    <p:sldId id="272" r:id="rId6"/>
    <p:sldId id="270" r:id="rId7"/>
    <p:sldId id="284" r:id="rId8"/>
    <p:sldId id="285" r:id="rId9"/>
    <p:sldId id="259" r:id="rId10"/>
    <p:sldId id="288" r:id="rId11"/>
    <p:sldId id="295" r:id="rId12"/>
    <p:sldId id="273" r:id="rId13"/>
    <p:sldId id="260" r:id="rId14"/>
    <p:sldId id="274" r:id="rId15"/>
    <p:sldId id="261" r:id="rId16"/>
    <p:sldId id="262" r:id="rId17"/>
    <p:sldId id="263" r:id="rId18"/>
    <p:sldId id="275" r:id="rId19"/>
    <p:sldId id="276" r:id="rId20"/>
    <p:sldId id="293" r:id="rId21"/>
    <p:sldId id="264" r:id="rId22"/>
    <p:sldId id="265" r:id="rId23"/>
    <p:sldId id="292" r:id="rId24"/>
    <p:sldId id="267" r:id="rId25"/>
    <p:sldId id="277" r:id="rId26"/>
    <p:sldId id="283" r:id="rId27"/>
    <p:sldId id="278" r:id="rId28"/>
    <p:sldId id="266" r:id="rId29"/>
    <p:sldId id="286" r:id="rId30"/>
    <p:sldId id="282" r:id="rId31"/>
    <p:sldId id="281" r:id="rId32"/>
    <p:sldId id="289" r:id="rId33"/>
    <p:sldId id="268" r:id="rId34"/>
    <p:sldId id="290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23CE7-EBAD-46BD-A09E-36DF2DA2E6F6}" v="30" dt="2024-02-13T13:32:41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Gogia" userId="131871439a1d5438" providerId="LiveId" clId="{E7123CE7-EBAD-46BD-A09E-36DF2DA2E6F6}"/>
    <pc:docChg chg="undo custSel addSld delSld modSld">
      <pc:chgData name="Gaurav Gogia" userId="131871439a1d5438" providerId="LiveId" clId="{E7123CE7-EBAD-46BD-A09E-36DF2DA2E6F6}" dt="2024-02-13T13:35:15.445" v="302" actId="26606"/>
      <pc:docMkLst>
        <pc:docMk/>
      </pc:docMkLst>
      <pc:sldChg chg="modSp">
        <pc:chgData name="Gaurav Gogia" userId="131871439a1d5438" providerId="LiveId" clId="{E7123CE7-EBAD-46BD-A09E-36DF2DA2E6F6}" dt="2024-02-13T13:32:41.094" v="33" actId="20577"/>
        <pc:sldMkLst>
          <pc:docMk/>
          <pc:sldMk cId="2746098255" sldId="257"/>
        </pc:sldMkLst>
        <pc:graphicFrameChg chg="mod">
          <ac:chgData name="Gaurav Gogia" userId="131871439a1d5438" providerId="LiveId" clId="{E7123CE7-EBAD-46BD-A09E-36DF2DA2E6F6}" dt="2024-02-13T13:32:41.094" v="33" actId="20577"/>
          <ac:graphicFrameMkLst>
            <pc:docMk/>
            <pc:sldMk cId="2746098255" sldId="257"/>
            <ac:graphicFrameMk id="20" creationId="{4941B966-1BA0-365F-90E1-57880188F66D}"/>
          </ac:graphicFrameMkLst>
        </pc:graphicFrameChg>
      </pc:sldChg>
      <pc:sldChg chg="del">
        <pc:chgData name="Gaurav Gogia" userId="131871439a1d5438" providerId="LiveId" clId="{E7123CE7-EBAD-46BD-A09E-36DF2DA2E6F6}" dt="2024-02-13T13:33:19.549" v="136" actId="47"/>
        <pc:sldMkLst>
          <pc:docMk/>
          <pc:sldMk cId="3182437400" sldId="280"/>
        </pc:sldMkLst>
      </pc:sldChg>
      <pc:sldChg chg="modSp del mod">
        <pc:chgData name="Gaurav Gogia" userId="131871439a1d5438" providerId="LiveId" clId="{E7123CE7-EBAD-46BD-A09E-36DF2DA2E6F6}" dt="2024-02-13T13:32:50.214" v="34" actId="47"/>
        <pc:sldMkLst>
          <pc:docMk/>
          <pc:sldMk cId="1932480680" sldId="291"/>
        </pc:sldMkLst>
        <pc:spChg chg="mod">
          <ac:chgData name="Gaurav Gogia" userId="131871439a1d5438" providerId="LiveId" clId="{E7123CE7-EBAD-46BD-A09E-36DF2DA2E6F6}" dt="2024-02-13T13:32:23.430" v="2" actId="20577"/>
          <ac:spMkLst>
            <pc:docMk/>
            <pc:sldMk cId="1932480680" sldId="291"/>
            <ac:spMk id="2" creationId="{5FD9E588-A4CE-B8AF-9D8B-EBD82CEBFEE7}"/>
          </ac:spMkLst>
        </pc:spChg>
      </pc:sldChg>
      <pc:sldChg chg="addSp delSp modSp new mod setBg">
        <pc:chgData name="Gaurav Gogia" userId="131871439a1d5438" providerId="LiveId" clId="{E7123CE7-EBAD-46BD-A09E-36DF2DA2E6F6}" dt="2024-02-13T13:35:15.445" v="302" actId="26606"/>
        <pc:sldMkLst>
          <pc:docMk/>
          <pc:sldMk cId="4070813119" sldId="294"/>
        </pc:sldMkLst>
        <pc:spChg chg="mod ord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2" creationId="{6F854386-D85A-612C-9FC5-9D6DBEEB5C80}"/>
          </ac:spMkLst>
        </pc:spChg>
        <pc:spChg chg="del">
          <ac:chgData name="Gaurav Gogia" userId="131871439a1d5438" providerId="LiveId" clId="{E7123CE7-EBAD-46BD-A09E-36DF2DA2E6F6}" dt="2024-02-13T13:33:12.094" v="135" actId="478"/>
          <ac:spMkLst>
            <pc:docMk/>
            <pc:sldMk cId="4070813119" sldId="294"/>
            <ac:spMk id="3" creationId="{465C469F-723D-195D-33EB-7D9A36C201BE}"/>
          </ac:spMkLst>
        </pc:spChg>
        <pc:spChg chg="add del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9" creationId="{A3363022-C969-41E9-8EB2-E4C94908C1FA}"/>
          </ac:spMkLst>
        </pc:spChg>
        <pc:spChg chg="add del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11" creationId="{8D1AD6B3-BE88-4CEB-BA17-790657CC4729}"/>
          </ac:spMkLst>
        </pc:spChg>
        <pc:spChg chg="add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21" creationId="{732BBDD8-8D49-4D88-8935-FBC3DCA33363}"/>
          </ac:spMkLst>
        </pc:spChg>
        <pc:grpChg chg="add del">
          <ac:chgData name="Gaurav Gogia" userId="131871439a1d5438" providerId="LiveId" clId="{E7123CE7-EBAD-46BD-A09E-36DF2DA2E6F6}" dt="2024-02-13T13:35:15.445" v="302" actId="26606"/>
          <ac:grpSpMkLst>
            <pc:docMk/>
            <pc:sldMk cId="4070813119" sldId="294"/>
            <ac:grpSpMk id="13" creationId="{89D1390B-7E13-4B4F-9CB2-391063412E54}"/>
          </ac:grpSpMkLst>
        </pc:grpChg>
        <pc:picChg chg="add mod">
          <ac:chgData name="Gaurav Gogia" userId="131871439a1d5438" providerId="LiveId" clId="{E7123CE7-EBAD-46BD-A09E-36DF2DA2E6F6}" dt="2024-02-13T13:35:15.445" v="302" actId="26606"/>
          <ac:picMkLst>
            <pc:docMk/>
            <pc:sldMk cId="4070813119" sldId="294"/>
            <ac:picMk id="6" creationId="{CB2FAF6D-5491-CB3A-B5F1-DB950F98D041}"/>
          </ac:picMkLst>
        </pc:picChg>
      </pc:sldChg>
      <pc:sldChg chg="addSp delSp modSp new mod setBg setClrOvrMap">
        <pc:chgData name="Gaurav Gogia" userId="131871439a1d5438" providerId="LiveId" clId="{E7123CE7-EBAD-46BD-A09E-36DF2DA2E6F6}" dt="2024-02-13T13:34:58.474" v="300" actId="27614"/>
        <pc:sldMkLst>
          <pc:docMk/>
          <pc:sldMk cId="155003646" sldId="295"/>
        </pc:sldMkLst>
        <pc:spChg chg="mod">
          <ac:chgData name="Gaurav Gogia" userId="131871439a1d5438" providerId="LiveId" clId="{E7123CE7-EBAD-46BD-A09E-36DF2DA2E6F6}" dt="2024-02-13T13:34:55.881" v="299" actId="26606"/>
          <ac:spMkLst>
            <pc:docMk/>
            <pc:sldMk cId="155003646" sldId="295"/>
            <ac:spMk id="2" creationId="{882FA447-2899-7F15-FB5B-594609397457}"/>
          </ac:spMkLst>
        </pc:spChg>
        <pc:spChg chg="del mod">
          <ac:chgData name="Gaurav Gogia" userId="131871439a1d5438" providerId="LiveId" clId="{E7123CE7-EBAD-46BD-A09E-36DF2DA2E6F6}" dt="2024-02-13T13:34:46.171" v="298" actId="26606"/>
          <ac:spMkLst>
            <pc:docMk/>
            <pc:sldMk cId="155003646" sldId="295"/>
            <ac:spMk id="3" creationId="{9F8BC2C0-7177-52C7-E43E-8FA9803FE4EC}"/>
          </ac:spMkLst>
        </pc:spChg>
        <pc:spChg chg="add del">
          <ac:chgData name="Gaurav Gogia" userId="131871439a1d5438" providerId="LiveId" clId="{E7123CE7-EBAD-46BD-A09E-36DF2DA2E6F6}" dt="2024-02-13T13:34:46.099" v="297" actId="26606"/>
          <ac:spMkLst>
            <pc:docMk/>
            <pc:sldMk cId="155003646" sldId="295"/>
            <ac:spMk id="8" creationId="{87BF42CA-AD55-48B4-8949-C4DCA60A6AEE}"/>
          </ac:spMkLst>
        </pc:spChg>
        <pc:spChg chg="add del">
          <ac:chgData name="Gaurav Gogia" userId="131871439a1d5438" providerId="LiveId" clId="{E7123CE7-EBAD-46BD-A09E-36DF2DA2E6F6}" dt="2024-02-13T13:34:46.099" v="297" actId="26606"/>
          <ac:spMkLst>
            <pc:docMk/>
            <pc:sldMk cId="155003646" sldId="295"/>
            <ac:spMk id="10" creationId="{66AE1D3D-3106-4CB2-AA7C-0C1642AC0F2E}"/>
          </ac:spMkLst>
        </pc:spChg>
        <pc:spChg chg="add">
          <ac:chgData name="Gaurav Gogia" userId="131871439a1d5438" providerId="LiveId" clId="{E7123CE7-EBAD-46BD-A09E-36DF2DA2E6F6}" dt="2024-02-13T13:34:55.881" v="299" actId="26606"/>
          <ac:spMkLst>
            <pc:docMk/>
            <pc:sldMk cId="155003646" sldId="295"/>
            <ac:spMk id="11" creationId="{9228552E-C8B1-4A80-8448-0787CE0FC704}"/>
          </ac:spMkLst>
        </pc:spChg>
        <pc:grpChg chg="add del">
          <ac:chgData name="Gaurav Gogia" userId="131871439a1d5438" providerId="LiveId" clId="{E7123CE7-EBAD-46BD-A09E-36DF2DA2E6F6}" dt="2024-02-13T13:34:46.099" v="297" actId="26606"/>
          <ac:grpSpMkLst>
            <pc:docMk/>
            <pc:sldMk cId="155003646" sldId="295"/>
            <ac:grpSpMk id="12" creationId="{0A31B6AF-B711-4CDB-8C2B-16E963DDC4C5}"/>
          </ac:grpSpMkLst>
        </pc:grpChg>
        <pc:graphicFrameChg chg="add mod modGraphic">
          <ac:chgData name="Gaurav Gogia" userId="131871439a1d5438" providerId="LiveId" clId="{E7123CE7-EBAD-46BD-A09E-36DF2DA2E6F6}" dt="2024-02-13T13:34:55.881" v="299" actId="26606"/>
          <ac:graphicFrameMkLst>
            <pc:docMk/>
            <pc:sldMk cId="155003646" sldId="295"/>
            <ac:graphicFrameMk id="5" creationId="{2A3D238D-7D00-1C8C-F7E6-FAE4262F1935}"/>
          </ac:graphicFrameMkLst>
        </pc:graphicFrameChg>
        <pc:picChg chg="add mod">
          <ac:chgData name="Gaurav Gogia" userId="131871439a1d5438" providerId="LiveId" clId="{E7123CE7-EBAD-46BD-A09E-36DF2DA2E6F6}" dt="2024-02-13T13:34:58.474" v="300" actId="27614"/>
          <ac:picMkLst>
            <pc:docMk/>
            <pc:sldMk cId="155003646" sldId="295"/>
            <ac:picMk id="7" creationId="{4859C86B-183C-DE26-A9D3-D6156D3D4751}"/>
          </ac:picMkLst>
        </pc:picChg>
      </pc:sldChg>
    </pc:docChg>
  </pc:docChgLst>
  <pc:docChgLst>
    <pc:chgData name="Gaurav Gogia" userId="131871439a1d5438" providerId="LiveId" clId="{9A877A66-B3D8-4D43-BC1C-6DEDCE68E1C1}"/>
    <pc:docChg chg="undo redo custSel addSld delSld modSld sldOrd">
      <pc:chgData name="Gaurav Gogia" userId="131871439a1d5438" providerId="LiveId" clId="{9A877A66-B3D8-4D43-BC1C-6DEDCE68E1C1}" dt="2023-12-02T10:09:47.137" v="3844" actId="20577"/>
      <pc:docMkLst>
        <pc:docMk/>
      </pc:docMkLst>
      <pc:sldChg chg="addSp delSp modSp del mod setBg addAnim delAnim modAnim setClrOvrMap">
        <pc:chgData name="Gaurav Gogia" userId="131871439a1d5438" providerId="LiveId" clId="{9A877A66-B3D8-4D43-BC1C-6DEDCE68E1C1}" dt="2023-12-02T09:46:53.639" v="3191" actId="47"/>
        <pc:sldMkLst>
          <pc:docMk/>
          <pc:sldMk cId="1824968094" sldId="256"/>
        </pc:sldMkLst>
        <pc:spChg chg="mod ord">
          <ac:chgData name="Gaurav Gogia" userId="131871439a1d5438" providerId="LiveId" clId="{9A877A66-B3D8-4D43-BC1C-6DEDCE68E1C1}" dt="2023-12-02T09:31:09.346" v="3180"/>
          <ac:spMkLst>
            <pc:docMk/>
            <pc:sldMk cId="1824968094" sldId="256"/>
            <ac:spMk id="2" creationId="{2D76E629-D9E1-1D8F-5AC1-D27B8A21DA67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8" creationId="{C1DD1A8A-57D5-4A81-AD04-532B043C5611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1-26T17:51:41.552" v="19" actId="26606"/>
          <ac:spMkLst>
            <pc:docMk/>
            <pc:sldMk cId="1824968094" sldId="256"/>
            <ac:spMk id="16" creationId="{71B2258F-86CA-4D4D-8270-BC05FCDEBFB3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1" creationId="{657F69E0-C4B0-4BEC-A689-4F8D877F05D4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3" creationId="{9F6380B4-6A1C-481E-8408-B4E6C75B9B81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28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0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4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6" creationId="{C4EC5440-A44A-4132-8B18-7EB733DBE973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1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3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7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9" creationId="{C4EC5440-A44A-4132-8B18-7EB733DBE973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1" creationId="{0DBF1ABE-8590-450D-BB49-BDDCCF3EEA9E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2" creationId="{F6DD4703-FD80-4610-ACE9-01DCD86D8C18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3" creationId="{9CEFCBC2-6F82-4011-8D8D-90F43DCB1DAF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4" creationId="{2E9DED9E-DE30-402A-B9D1-AC3C24025AD4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5" creationId="{5CCB7C65-BA06-49C5-8D3C-51F97B409D65}"/>
          </ac:spMkLst>
        </pc:spChg>
        <pc:picChg chg="del">
          <ac:chgData name="Gaurav Gogia" userId="131871439a1d5438" providerId="LiveId" clId="{9A877A66-B3D8-4D43-BC1C-6DEDCE68E1C1}" dt="2023-11-26T17:51:24.911" v="15" actId="478"/>
          <ac:picMkLst>
            <pc:docMk/>
            <pc:sldMk cId="1824968094" sldId="256"/>
            <ac:picMk id="4" creationId="{804EAE94-22E1-E4E8-E443-ADC07A0D6E8D}"/>
          </ac:picMkLst>
        </pc:picChg>
        <pc:picChg chg="add mod ord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12" creationId="{B9D3269D-1648-660A-E623-F3F5BC706D7C}"/>
          </ac:picMkLst>
        </pc:picChg>
        <pc:picChg chg="add del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32" creationId="{8A2842C0-6210-4FDB-B1FF-C14C927377FB}"/>
          </ac:picMkLst>
        </pc:picChg>
        <pc:picChg chg="add del">
          <ac:chgData name="Gaurav Gogia" userId="131871439a1d5438" providerId="LiveId" clId="{9A877A66-B3D8-4D43-BC1C-6DEDCE68E1C1}" dt="2023-11-30T19:56:13.706" v="3178" actId="26606"/>
          <ac:picMkLst>
            <pc:docMk/>
            <pc:sldMk cId="1824968094" sldId="256"/>
            <ac:picMk id="45" creationId="{8A2842C0-6210-4FDB-B1FF-C14C927377FB}"/>
          </ac:picMkLst>
        </pc:picChg>
      </pc:sldChg>
      <pc:sldChg chg="addSp delSp modSp mod">
        <pc:chgData name="Gaurav Gogia" userId="131871439a1d5438" providerId="LiveId" clId="{9A877A66-B3D8-4D43-BC1C-6DEDCE68E1C1}" dt="2023-11-28T10:20:08.402" v="879" actId="113"/>
        <pc:sldMkLst>
          <pc:docMk/>
          <pc:sldMk cId="2746098255" sldId="257"/>
        </pc:sldMkLst>
        <pc:spChg chg="mod">
          <ac:chgData name="Gaurav Gogia" userId="131871439a1d5438" providerId="LiveId" clId="{9A877A66-B3D8-4D43-BC1C-6DEDCE68E1C1}" dt="2023-11-28T10:20:08.402" v="879" actId="113"/>
          <ac:spMkLst>
            <pc:docMk/>
            <pc:sldMk cId="2746098255" sldId="257"/>
            <ac:spMk id="2" creationId="{1438939A-B3A6-D634-499C-4D18D7BD8DE2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5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7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8T10:19:39.386" v="873" actId="26606"/>
          <ac:spMkLst>
            <pc:docMk/>
            <pc:sldMk cId="2746098255" sldId="257"/>
            <ac:spMk id="42" creationId="{9F7D5CDA-D291-4307-BF55-1381FED29634}"/>
          </ac:spMkLst>
        </pc:spChg>
        <pc:spChg chg="add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44" creationId="{DF8BC164-E230-753F-2C7E-B4EE7BA77CF1}"/>
          </ac:spMkLst>
        </pc:spChg>
        <pc:graphicFrameChg chg="mod modGraphic">
          <ac:chgData name="Gaurav Gogia" userId="131871439a1d5438" providerId="LiveId" clId="{9A877A66-B3D8-4D43-BC1C-6DEDCE68E1C1}" dt="2023-11-28T10:19:57.398" v="876" actId="14100"/>
          <ac:graphicFrameMkLst>
            <pc:docMk/>
            <pc:sldMk cId="2746098255" sldId="257"/>
            <ac:graphicFrameMk id="20" creationId="{4941B966-1BA0-365F-90E1-57880188F66D}"/>
          </ac:graphicFrameMkLst>
        </pc:graphicFrameChg>
        <pc:picChg chg="mod">
          <ac:chgData name="Gaurav Gogia" userId="131871439a1d5438" providerId="LiveId" clId="{9A877A66-B3D8-4D43-BC1C-6DEDCE68E1C1}" dt="2023-11-28T10:19:39.573" v="874" actId="26606"/>
          <ac:picMkLst>
            <pc:docMk/>
            <pc:sldMk cId="2746098255" sldId="257"/>
            <ac:picMk id="4" creationId="{D24CE65D-6574-96EA-9A66-D70D154834B0}"/>
          </ac:picMkLst>
        </pc:picChg>
        <pc:cxnChg chg="add">
          <ac:chgData name="Gaurav Gogia" userId="131871439a1d5438" providerId="LiveId" clId="{9A877A66-B3D8-4D43-BC1C-6DEDCE68E1C1}" dt="2023-11-28T10:19:39.573" v="874" actId="26606"/>
          <ac:cxnSpMkLst>
            <pc:docMk/>
            <pc:sldMk cId="2746098255" sldId="257"/>
            <ac:cxnSpMk id="45" creationId="{FC23E3B9-5ABF-58B3-E2B0-E9A5DAA90037}"/>
          </ac:cxnSpMkLst>
        </pc:cxnChg>
      </pc:sldChg>
      <pc:sldChg chg="modSp mod">
        <pc:chgData name="Gaurav Gogia" userId="131871439a1d5438" providerId="LiveId" clId="{9A877A66-B3D8-4D43-BC1C-6DEDCE68E1C1}" dt="2023-11-30T12:24:42.567" v="2200" actId="20577"/>
        <pc:sldMkLst>
          <pc:docMk/>
          <pc:sldMk cId="1174657298" sldId="258"/>
        </pc:sldMkLst>
        <pc:spChg chg="mod">
          <ac:chgData name="Gaurav Gogia" userId="131871439a1d5438" providerId="LiveId" clId="{9A877A66-B3D8-4D43-BC1C-6DEDCE68E1C1}" dt="2023-11-30T12:24:38.294" v="2195" actId="20577"/>
          <ac:spMkLst>
            <pc:docMk/>
            <pc:sldMk cId="1174657298" sldId="258"/>
            <ac:spMk id="2" creationId="{01AD69C9-0CF9-81C0-56ED-261CA8072906}"/>
          </ac:spMkLst>
        </pc:spChg>
        <pc:spChg chg="mod">
          <ac:chgData name="Gaurav Gogia" userId="131871439a1d5438" providerId="LiveId" clId="{9A877A66-B3D8-4D43-BC1C-6DEDCE68E1C1}" dt="2023-11-30T12:24:42.567" v="2200" actId="20577"/>
          <ac:spMkLst>
            <pc:docMk/>
            <pc:sldMk cId="1174657298" sldId="258"/>
            <ac:spMk id="3" creationId="{ADE1B57C-3668-9D7E-7148-5C90C4CD3450}"/>
          </ac:spMkLst>
        </pc:spChg>
      </pc:sldChg>
      <pc:sldChg chg="modSp mod">
        <pc:chgData name="Gaurav Gogia" userId="131871439a1d5438" providerId="LiveId" clId="{9A877A66-B3D8-4D43-BC1C-6DEDCE68E1C1}" dt="2023-11-30T12:09:30.744" v="1452" actId="20577"/>
        <pc:sldMkLst>
          <pc:docMk/>
          <pc:sldMk cId="2415390692" sldId="259"/>
        </pc:sldMkLst>
        <pc:spChg chg="mod">
          <ac:chgData name="Gaurav Gogia" userId="131871439a1d5438" providerId="LiveId" clId="{9A877A66-B3D8-4D43-BC1C-6DEDCE68E1C1}" dt="2023-11-30T12:09:30.744" v="1452" actId="20577"/>
          <ac:spMkLst>
            <pc:docMk/>
            <pc:sldMk cId="2415390692" sldId="259"/>
            <ac:spMk id="2" creationId="{ED581701-895F-B672-7A29-F6A4A850732C}"/>
          </ac:spMkLst>
        </pc:spChg>
      </pc:sldChg>
      <pc:sldChg chg="addSp delSp modSp mod">
        <pc:chgData name="Gaurav Gogia" userId="131871439a1d5438" providerId="LiveId" clId="{9A877A66-B3D8-4D43-BC1C-6DEDCE68E1C1}" dt="2023-11-28T10:12:31.489" v="551" actId="20577"/>
        <pc:sldMkLst>
          <pc:docMk/>
          <pc:sldMk cId="1925473917" sldId="261"/>
        </pc:sldMkLst>
        <pc:spChg chg="mod or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2" creationId="{0B8B12C5-666D-62EA-40DA-3469D6B36410}"/>
          </ac:spMkLst>
        </pc:spChg>
        <pc:spChg chg="add del mod">
          <ac:chgData name="Gaurav Gogia" userId="131871439a1d5438" providerId="LiveId" clId="{9A877A66-B3D8-4D43-BC1C-6DEDCE68E1C1}" dt="2023-11-28T10:12:31.489" v="551" actId="20577"/>
          <ac:spMkLst>
            <pc:docMk/>
            <pc:sldMk cId="1925473917" sldId="261"/>
            <ac:spMk id="3" creationId="{668953AC-B5F4-49DB-F00B-81CC5349C99E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9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1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3" creationId="{915128D9-2797-47FA-B6FE-EC24E6B8437A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6" creationId="{45D37F4E-DDB4-456B-97E0-9937730A039F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7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18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20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2" creationId="{04812C46-200A-4DEB-A05E-3ED6C68C238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3" creationId="{D1EA859B-E555-4109-94F3-6700E046E008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5" creationId="{3ECBE1F1-D69B-4AFA-ABD5-8E41720EF6DE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6" creationId="{603A6265-E10C-4B85-9C20-E75FCAF9CC6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8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9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30" creationId="{915128D9-2797-47FA-B6FE-EC24E6B8437A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2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3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5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6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7" creationId="{915128D9-2797-47FA-B6FE-EC24E6B8437A}"/>
          </ac:spMkLst>
        </pc:spChg>
        <pc:graphicFrameChg chg="add del">
          <ac:chgData name="Gaurav Gogia" userId="131871439a1d5438" providerId="LiveId" clId="{9A877A66-B3D8-4D43-BC1C-6DEDCE68E1C1}" dt="2023-11-28T10:12:07.797" v="546" actId="26606"/>
          <ac:graphicFrameMkLst>
            <pc:docMk/>
            <pc:sldMk cId="1925473917" sldId="261"/>
            <ac:graphicFrameMk id="15" creationId="{4BD4E210-1D44-40F0-2012-29F9A9AA45F2}"/>
          </ac:graphicFrameMkLst>
        </pc:graphicFrameChg>
        <pc:picChg chg="mod ord">
          <ac:chgData name="Gaurav Gogia" userId="131871439a1d5438" providerId="LiveId" clId="{9A877A66-B3D8-4D43-BC1C-6DEDCE68E1C1}" dt="2023-11-28T10:12:16.745" v="547" actId="26606"/>
          <ac:picMkLst>
            <pc:docMk/>
            <pc:sldMk cId="1925473917" sldId="261"/>
            <ac:picMk id="5" creationId="{CFB1FA88-E40D-9A1E-BE42-CBA292E1F20E}"/>
          </ac:picMkLst>
        </pc:picChg>
      </pc:sldChg>
      <pc:sldChg chg="modSp mod">
        <pc:chgData name="Gaurav Gogia" userId="131871439a1d5438" providerId="LiveId" clId="{9A877A66-B3D8-4D43-BC1C-6DEDCE68E1C1}" dt="2023-12-02T09:55:26.320" v="3524" actId="20577"/>
        <pc:sldMkLst>
          <pc:docMk/>
          <pc:sldMk cId="1856157709" sldId="264"/>
        </pc:sldMkLst>
        <pc:spChg chg="mod">
          <ac:chgData name="Gaurav Gogia" userId="131871439a1d5438" providerId="LiveId" clId="{9A877A66-B3D8-4D43-BC1C-6DEDCE68E1C1}" dt="2023-12-02T09:55:26.320" v="3524" actId="20577"/>
          <ac:spMkLst>
            <pc:docMk/>
            <pc:sldMk cId="1856157709" sldId="264"/>
            <ac:spMk id="2" creationId="{543E991C-21BB-42DE-CE72-1D0D5D3E7CDF}"/>
          </ac:spMkLst>
        </pc:spChg>
      </pc:sldChg>
      <pc:sldChg chg="addSp delSp modSp mod">
        <pc:chgData name="Gaurav Gogia" userId="131871439a1d5438" providerId="LiveId" clId="{9A877A66-B3D8-4D43-BC1C-6DEDCE68E1C1}" dt="2023-11-26T17:55:31.307" v="292" actId="26606"/>
        <pc:sldMkLst>
          <pc:docMk/>
          <pc:sldMk cId="1661744637" sldId="266"/>
        </pc:sldMkLst>
        <pc:spChg chg="mo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" creationId="{7493C9F8-119E-F9F5-9BED-28BCC7D16CA9}"/>
          </ac:spMkLst>
        </pc:spChg>
        <pc:spChg chg="del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9" creationId="{679245A0-EF2A-46FE-AC09-8CD34B197288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4" creationId="{C4879EFC-8E62-4E00-973C-C45EE9EC676D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6" creationId="{D6A9C53F-5F90-40A5-8C85-5412D39C8C68}"/>
          </ac:spMkLst>
        </pc:spChg>
        <pc:picChg chg="mo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5" creationId="{AAC5B38E-B472-1D39-6D88-AECAC1CE4C7E}"/>
          </ac:picMkLst>
        </pc:picChg>
        <pc:picChg chg="mod or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7" creationId="{58BF21BE-3BD9-6623-120E-6F67B99F4228}"/>
          </ac:picMkLst>
        </pc:picChg>
      </pc:sldChg>
      <pc:sldChg chg="ord">
        <pc:chgData name="Gaurav Gogia" userId="131871439a1d5438" providerId="LiveId" clId="{9A877A66-B3D8-4D43-BC1C-6DEDCE68E1C1}" dt="2023-11-30T12:06:01.763" v="881"/>
        <pc:sldMkLst>
          <pc:docMk/>
          <pc:sldMk cId="3966369991" sldId="269"/>
        </pc:sldMkLst>
      </pc:sldChg>
      <pc:sldChg chg="addSp delSp modSp mod">
        <pc:chgData name="Gaurav Gogia" userId="131871439a1d5438" providerId="LiveId" clId="{9A877A66-B3D8-4D43-BC1C-6DEDCE68E1C1}" dt="2023-12-02T10:08:54.093" v="3843" actId="26606"/>
        <pc:sldMkLst>
          <pc:docMk/>
          <pc:sldMk cId="3456703897" sldId="276"/>
        </pc:sldMkLst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0" creationId="{C7F55EAC-550A-4BDD-9099-3F20B8FA0EBC}"/>
          </ac:spMkLst>
        </pc:spChg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2" creationId="{DC4F5A5F-493F-49AE-89B6-D5AF5EBC8B0E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7" creationId="{32BC26D8-82FB-445E-AA49-62A77D7C1EE0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9" creationId="{CB44330D-EA18-4254-AA95-EB49948539B8}"/>
          </ac:spMkLst>
        </pc:spChg>
        <pc:spChg chg="add del">
          <ac:chgData name="Gaurav Gogia" userId="131871439a1d5438" providerId="LiveId" clId="{9A877A66-B3D8-4D43-BC1C-6DEDCE68E1C1}" dt="2023-12-02T10:08:54.077" v="3842" actId="26606"/>
          <ac:spMkLst>
            <pc:docMk/>
            <pc:sldMk cId="3456703897" sldId="276"/>
            <ac:spMk id="21" creationId="{E5093ECC-8BEB-4546-A80D-0B48876623DE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3" creationId="{32BC26D8-82FB-445E-AA49-62A77D7C1EE0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4" creationId="{CB44330D-EA18-4254-AA95-EB49948539B8}"/>
          </ac:spMkLst>
        </pc:spChg>
        <pc:picChg chg="add mod">
          <ac:chgData name="Gaurav Gogia" userId="131871439a1d5438" providerId="LiveId" clId="{9A877A66-B3D8-4D43-BC1C-6DEDCE68E1C1}" dt="2023-12-02T10:08:54.093" v="3843" actId="26606"/>
          <ac:picMkLst>
            <pc:docMk/>
            <pc:sldMk cId="3456703897" sldId="276"/>
            <ac:picMk id="3" creationId="{43C7D797-0526-2052-B75F-E7AA1A6CB5B7}"/>
          </ac:picMkLst>
        </pc:picChg>
        <pc:picChg chg="del">
          <ac:chgData name="Gaurav Gogia" userId="131871439a1d5438" providerId="LiveId" clId="{9A877A66-B3D8-4D43-BC1C-6DEDCE68E1C1}" dt="2023-12-02T09:59:21.635" v="3826" actId="478"/>
          <ac:picMkLst>
            <pc:docMk/>
            <pc:sldMk cId="3456703897" sldId="276"/>
            <ac:picMk id="5" creationId="{ECA47AED-ECFB-DC74-A563-8397AEDE8133}"/>
          </ac:picMkLst>
        </pc:picChg>
      </pc:sldChg>
      <pc:sldChg chg="del">
        <pc:chgData name="Gaurav Gogia" userId="131871439a1d5438" providerId="LiveId" clId="{9A877A66-B3D8-4D43-BC1C-6DEDCE68E1C1}" dt="2023-11-26T17:48:52.886" v="0" actId="47"/>
        <pc:sldMkLst>
          <pc:docMk/>
          <pc:sldMk cId="2926100717" sldId="279"/>
        </pc:sldMkLst>
      </pc:sldChg>
      <pc:sldChg chg="addSp delSp modSp mod setBg">
        <pc:chgData name="Gaurav Gogia" userId="131871439a1d5438" providerId="LiveId" clId="{9A877A66-B3D8-4D43-BC1C-6DEDCE68E1C1}" dt="2023-11-26T17:51:01.327" v="14" actId="26606"/>
        <pc:sldMkLst>
          <pc:docMk/>
          <pc:sldMk cId="3182437400" sldId="280"/>
        </pc:sldMkLst>
        <pc:spChg chg="mo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" creationId="{FB4BBA17-A1AD-F103-92EE-51A55F5C30A7}"/>
          </ac:spMkLst>
        </pc:spChg>
        <pc:spChg chg="add del">
          <ac:chgData name="Gaurav Gogia" userId="131871439a1d5438" providerId="LiveId" clId="{9A877A66-B3D8-4D43-BC1C-6DEDCE68E1C1}" dt="2023-11-26T17:50:18.904" v="3" actId="26606"/>
          <ac:spMkLst>
            <pc:docMk/>
            <pc:sldMk cId="3182437400" sldId="280"/>
            <ac:spMk id="3" creationId="{6F654C2C-7035-C0EA-946A-59C19095D478}"/>
          </ac:spMkLst>
        </pc:spChg>
        <pc:spChg chg="add del mod ord">
          <ac:chgData name="Gaurav Gogia" userId="131871439a1d5438" providerId="LiveId" clId="{9A877A66-B3D8-4D43-BC1C-6DEDCE68E1C1}" dt="2023-11-26T17:50:34.442" v="7" actId="26606"/>
          <ac:spMkLst>
            <pc:docMk/>
            <pc:sldMk cId="3182437400" sldId="280"/>
            <ac:spMk id="8" creationId="{6F654C2C-7035-C0EA-946A-59C19095D478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0" creationId="{2B97F24A-32CE-4C1C-A50D-3016B394DCFB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2" creationId="{CD8B4F24-440B-49E9-B85D-733523DC064B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7" creationId="{327D73B4-9F5C-4A64-A179-51B9500CB8B5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9" creationId="{C1F06963-6374-4B48-844F-071A9BAAAE02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25" creationId="{E3020543-B24B-4EC4-8FFC-8DD88EEA91A8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9" creationId="{85F55C16-BC21-49EF-A4FF-C3155BB93BD3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30" creationId="{0C5F069E-AFE6-4825-8945-46F2918A5019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39" creationId="{64185774-6FC0-4B8D-A8DB-A8854688960B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0" creationId="{B86AA2DA-281A-4806-8977-D617AEAC830F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1" creationId="{B7D3B4FC-79F4-47D2-9D79-DA876E6AD813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3" creationId="{2775D660-3127-4688-9782-F7C4639B1691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5" creationId="{AA866F0E-F54B-4BF5-8A88-7D97BD45FC0C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6" creationId="{8229EC50-E910-4AE2-9EEA-604A81EF6147}"/>
          </ac:spMkLst>
        </pc:spChg>
        <pc:grpChg chg="add del">
          <ac:chgData name="Gaurav Gogia" userId="131871439a1d5438" providerId="LiveId" clId="{9A877A66-B3D8-4D43-BC1C-6DEDCE68E1C1}" dt="2023-11-26T17:50:26.898" v="5" actId="26606"/>
          <ac:grpSpMkLst>
            <pc:docMk/>
            <pc:sldMk cId="3182437400" sldId="280"/>
            <ac:grpSpMk id="21" creationId="{5614C7C0-FA1D-4105-8345-1DF76F9870A8}"/>
          </ac:grpSpMkLst>
        </pc:grpChg>
        <pc:graphicFrameChg chg="add del">
          <ac:chgData name="Gaurav Gogia" userId="131871439a1d5438" providerId="LiveId" clId="{9A877A66-B3D8-4D43-BC1C-6DEDCE68E1C1}" dt="2023-11-26T17:50:18.883" v="2" actId="26606"/>
          <ac:graphicFrameMkLst>
            <pc:docMk/>
            <pc:sldMk cId="3182437400" sldId="280"/>
            <ac:graphicFrameMk id="5" creationId="{CEE3C0E9-E327-4ED2-E1EF-35A455AB8094}"/>
          </ac:graphicFrameMkLst>
        </pc:graphicFrameChg>
        <pc:graphicFrameChg chg="add mod modGraphic">
          <ac:chgData name="Gaurav Gogia" userId="131871439a1d5438" providerId="LiveId" clId="{9A877A66-B3D8-4D43-BC1C-6DEDCE68E1C1}" dt="2023-11-26T17:51:01.327" v="14" actId="26606"/>
          <ac:graphicFrameMkLst>
            <pc:docMk/>
            <pc:sldMk cId="3182437400" sldId="280"/>
            <ac:graphicFrameMk id="32" creationId="{1B5C47A4-283E-188A-9BF9-50AD8004B350}"/>
          </ac:graphicFrameMkLst>
        </pc:graphicFrameChg>
        <pc:picChg chg="add mod">
          <ac:chgData name="Gaurav Gogia" userId="131871439a1d5438" providerId="LiveId" clId="{9A877A66-B3D8-4D43-BC1C-6DEDCE68E1C1}" dt="2023-11-26T17:51:01.327" v="14" actId="26606"/>
          <ac:picMkLst>
            <pc:docMk/>
            <pc:sldMk cId="3182437400" sldId="280"/>
            <ac:picMk id="7" creationId="{F3D24B51-DF07-897E-8516-4F42E8D25285}"/>
          </ac:picMkLst>
        </pc:picChg>
        <pc:cxnChg chg="add del">
          <ac:chgData name="Gaurav Gogia" userId="131871439a1d5438" providerId="LiveId" clId="{9A877A66-B3D8-4D43-BC1C-6DEDCE68E1C1}" dt="2023-11-26T17:50:26.898" v="5" actId="26606"/>
          <ac:cxnSpMkLst>
            <pc:docMk/>
            <pc:sldMk cId="3182437400" sldId="280"/>
            <ac:cxnSpMk id="27" creationId="{C49DA8F6-BCC1-4447-B54C-57856834B94B}"/>
          </ac:cxnSpMkLst>
        </pc:cxnChg>
        <pc:cxnChg chg="add del">
          <ac:chgData name="Gaurav Gogia" userId="131871439a1d5438" providerId="LiveId" clId="{9A877A66-B3D8-4D43-BC1C-6DEDCE68E1C1}" dt="2023-11-26T17:50:54.398" v="11" actId="26606"/>
          <ac:cxnSpMkLst>
            <pc:docMk/>
            <pc:sldMk cId="3182437400" sldId="280"/>
            <ac:cxnSpMk id="37" creationId="{FC23E3B9-5ABF-58B3-E2B0-E9A5DAA90037}"/>
          </ac:cxnSpMkLst>
        </pc:cxnChg>
      </pc:sldChg>
      <pc:sldChg chg="ord">
        <pc:chgData name="Gaurav Gogia" userId="131871439a1d5438" providerId="LiveId" clId="{9A877A66-B3D8-4D43-BC1C-6DEDCE68E1C1}" dt="2023-11-30T12:06:03.697" v="883"/>
        <pc:sldMkLst>
          <pc:docMk/>
          <pc:sldMk cId="2632841280" sldId="281"/>
        </pc:sldMkLst>
      </pc:sldChg>
      <pc:sldChg chg="new del">
        <pc:chgData name="Gaurav Gogia" userId="131871439a1d5438" providerId="LiveId" clId="{9A877A66-B3D8-4D43-BC1C-6DEDCE68E1C1}" dt="2023-11-26T17:53:15.410" v="22" actId="680"/>
        <pc:sldMkLst>
          <pc:docMk/>
          <pc:sldMk cId="72751658" sldId="282"/>
        </pc:sldMkLst>
      </pc:sldChg>
      <pc:sldChg chg="addSp delSp modSp new mod setBg">
        <pc:chgData name="Gaurav Gogia" userId="131871439a1d5438" providerId="LiveId" clId="{9A877A66-B3D8-4D43-BC1C-6DEDCE68E1C1}" dt="2023-11-28T10:18:03.834" v="871" actId="113"/>
        <pc:sldMkLst>
          <pc:docMk/>
          <pc:sldMk cId="1429761627" sldId="282"/>
        </pc:sldMkLst>
        <pc:spChg chg="mod">
          <ac:chgData name="Gaurav Gogia" userId="131871439a1d5438" providerId="LiveId" clId="{9A877A66-B3D8-4D43-BC1C-6DEDCE68E1C1}" dt="2023-11-28T10:18:03.834" v="871" actId="113"/>
          <ac:spMkLst>
            <pc:docMk/>
            <pc:sldMk cId="1429761627" sldId="282"/>
            <ac:spMk id="2" creationId="{3D5763CD-1FDF-8D59-14A4-FCD083B2DAED}"/>
          </ac:spMkLst>
        </pc:spChg>
        <pc:spChg chg="add del mod or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" creationId="{99269B2B-7541-5696-7642-C754CE84DF85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6T17:54:33.284" v="255" actId="26606"/>
          <ac:spMkLst>
            <pc:docMk/>
            <pc:sldMk cId="1429761627" sldId="282"/>
            <ac:spMk id="13" creationId="{79BB35BC-D5C2-4C8B-A22A-A71E6191913B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6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7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25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7" creationId="{743AA782-23D1-4521-8CAD-47662984AA08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8" creationId="{650D18FE-0824-4A46-B22C-A86B52E5780A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0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5" creationId="{D2854001-B4AF-4E18-9D2E-33E37F97A82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7" creationId="{8AEA628B-C8FF-4D0B-B111-F101F580B15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9" creationId="{42663BD0-064C-40FC-A331-F49FCA9536AA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1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2" creationId="{3FCFB1DE-0B7E-48CC-BA90-B2AB0889F9D6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4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5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7" creationId="{B6FACB3C-9069-4791-BC5C-0DB7CD19B853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8" creationId="{71F2038E-D777-4B76-81DD-DD13EE91B9DD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3" creationId="{DAE20764-2125-4DD4-9362-53F6EC2FC540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4" creationId="{BBADAF25-3032-445C-AD1D-2058831DE092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5" creationId="{CD84038B-4A56-439B-A184-79B2D4506692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7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8" creationId="{21540236-BFD5-4A9D-8840-4703E7F7682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0" creationId="{DAE20764-2125-4DD4-9362-53F6EC2FC540}"/>
          </ac:spMkLst>
        </pc:spChg>
        <pc:spChg chg="add mod">
          <ac:chgData name="Gaurav Gogia" userId="131871439a1d5438" providerId="LiveId" clId="{9A877A66-B3D8-4D43-BC1C-6DEDCE68E1C1}" dt="2023-11-28T10:17:03.654" v="863" actId="14100"/>
          <ac:spMkLst>
            <pc:docMk/>
            <pc:sldMk cId="1429761627" sldId="282"/>
            <ac:spMk id="61" creationId="{99269B2B-7541-5696-7642-C754CE84DF8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2" creationId="{BBADAF25-3032-445C-AD1D-2058831DE092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3" creationId="{CD84038B-4A56-439B-A184-79B2D4506692}"/>
          </ac:spMkLst>
        </pc:spChg>
        <pc:grpChg chg="add del">
          <ac:chgData name="Gaurav Gogia" userId="131871439a1d5438" providerId="LiveId" clId="{9A877A66-B3D8-4D43-BC1C-6DEDCE68E1C1}" dt="2023-11-26T17:54:43.167" v="258" actId="26606"/>
          <ac:grpSpMkLst>
            <pc:docMk/>
            <pc:sldMk cId="1429761627" sldId="282"/>
            <ac:grpSpMk id="23" creationId="{434FA563-76F6-CDCF-AEA0-A7B78E44647B}"/>
          </ac:grpSpMkLst>
        </pc:grpChg>
        <pc:grpChg chg="add del">
          <ac:chgData name="Gaurav Gogia" userId="131871439a1d5438" providerId="LiveId" clId="{9A877A66-B3D8-4D43-BC1C-6DEDCE68E1C1}" dt="2023-11-28T10:16:39.600" v="854" actId="26606"/>
          <ac:grpSpMkLst>
            <pc:docMk/>
            <pc:sldMk cId="1429761627" sldId="282"/>
            <ac:grpSpMk id="49" creationId="{DD354807-230F-4402-B1B9-F733A8F1F190}"/>
          </ac:grpSpMkLst>
        </pc:grpChg>
        <pc:graphicFrameChg chg="add del">
          <ac:chgData name="Gaurav Gogia" userId="131871439a1d5438" providerId="LiveId" clId="{9A877A66-B3D8-4D43-BC1C-6DEDCE68E1C1}" dt="2023-11-28T10:16:47.995" v="858" actId="26606"/>
          <ac:graphicFrameMkLst>
            <pc:docMk/>
            <pc:sldMk cId="1429761627" sldId="282"/>
            <ac:graphicFrameMk id="32" creationId="{FD6B4717-EB2C-E132-48DD-FA64475AA26F}"/>
          </ac:graphicFrameMkLst>
        </pc:graphicFrameChg>
        <pc:picChg chg="add del">
          <ac:chgData name="Gaurav Gogia" userId="131871439a1d5438" providerId="LiveId" clId="{9A877A66-B3D8-4D43-BC1C-6DEDCE68E1C1}" dt="2023-11-26T17:54:30.636" v="253" actId="26606"/>
          <ac:picMkLst>
            <pc:docMk/>
            <pc:sldMk cId="1429761627" sldId="282"/>
            <ac:picMk id="5" creationId="{E1A90E3F-9AFB-D730-B418-AB1541F7105C}"/>
          </ac:picMkLst>
        </pc:picChg>
        <pc:picChg chg="add del">
          <ac:chgData name="Gaurav Gogia" userId="131871439a1d5438" providerId="LiveId" clId="{9A877A66-B3D8-4D43-BC1C-6DEDCE68E1C1}" dt="2023-11-26T17:54:33.284" v="255" actId="26606"/>
          <ac:picMkLst>
            <pc:docMk/>
            <pc:sldMk cId="1429761627" sldId="282"/>
            <ac:picMk id="14" creationId="{F4DEDCFD-E587-3487-7EBD-77B648A3CF84}"/>
          </ac:picMkLst>
        </pc:picChg>
        <pc:picChg chg="add mod ord">
          <ac:chgData name="Gaurav Gogia" userId="131871439a1d5438" providerId="LiveId" clId="{9A877A66-B3D8-4D43-BC1C-6DEDCE68E1C1}" dt="2023-11-28T10:16:48.010" v="859" actId="26606"/>
          <ac:picMkLst>
            <pc:docMk/>
            <pc:sldMk cId="1429761627" sldId="282"/>
            <ac:picMk id="18" creationId="{E1A90E3F-9AFB-D730-B418-AB1541F7105C}"/>
          </ac:picMkLst>
        </pc:picChg>
      </pc:sldChg>
      <pc:sldChg chg="addSp delSp modSp new mod ord setBg">
        <pc:chgData name="Gaurav Gogia" userId="131871439a1d5438" providerId="LiveId" clId="{9A877A66-B3D8-4D43-BC1C-6DEDCE68E1C1}" dt="2023-11-28T10:13:49.499" v="606" actId="26606"/>
        <pc:sldMkLst>
          <pc:docMk/>
          <pc:sldMk cId="1590033672" sldId="283"/>
        </pc:sldMkLst>
        <pc:spChg chg="mod or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2" creationId="{3342B020-B26F-FF6E-544B-00480BD6579E}"/>
          </ac:spMkLst>
        </pc:spChg>
        <pc:spChg chg="del">
          <ac:chgData name="Gaurav Gogia" userId="131871439a1d5438" providerId="LiveId" clId="{9A877A66-B3D8-4D43-BC1C-6DEDCE68E1C1}" dt="2023-11-28T10:13:17.333" v="602" actId="478"/>
          <ac:spMkLst>
            <pc:docMk/>
            <pc:sldMk cId="1590033672" sldId="283"/>
            <ac:spMk id="3" creationId="{D468B85B-8D1F-ED16-8F30-4FB00B64FE47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0" creationId="{E91DC736-0EF8-4F87-9146-EBF1D2EE4D3D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2" creationId="{097CD68E-23E3-4007-8847-CD0944C4F7BE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4" creationId="{AF2F604E-43BE-4DC3-B983-E071523364F8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6" creationId="{08C9B587-E65E-4B52-B37C-ABEBB6E87928}"/>
          </ac:spMkLst>
        </pc:spChg>
        <pc:picChg chg="add mod">
          <ac:chgData name="Gaurav Gogia" userId="131871439a1d5438" providerId="LiveId" clId="{9A877A66-B3D8-4D43-BC1C-6DEDCE68E1C1}" dt="2023-11-28T10:13:49.499" v="606" actId="26606"/>
          <ac:picMkLst>
            <pc:docMk/>
            <pc:sldMk cId="1590033672" sldId="283"/>
            <ac:picMk id="5" creationId="{D615A829-7FB4-83E6-C643-D49992335D6E}"/>
          </ac:picMkLst>
        </pc:picChg>
      </pc:sldChg>
      <pc:sldChg chg="addSp delSp modSp new mod ord setBg">
        <pc:chgData name="Gaurav Gogia" userId="131871439a1d5438" providerId="LiveId" clId="{9A877A66-B3D8-4D43-BC1C-6DEDCE68E1C1}" dt="2023-12-02T10:09:47.137" v="3844" actId="20577"/>
        <pc:sldMkLst>
          <pc:docMk/>
          <pc:sldMk cId="2597056718" sldId="284"/>
        </pc:sldMkLst>
        <pc:spChg chg="mod">
          <ac:chgData name="Gaurav Gogia" userId="131871439a1d5438" providerId="LiveId" clId="{9A877A66-B3D8-4D43-BC1C-6DEDCE68E1C1}" dt="2023-11-30T12:17:25.207" v="2077" actId="113"/>
          <ac:spMkLst>
            <pc:docMk/>
            <pc:sldMk cId="2597056718" sldId="284"/>
            <ac:spMk id="2" creationId="{6A589010-F57B-3C8C-2D9F-BB23DE5646DF}"/>
          </ac:spMkLst>
        </pc:spChg>
        <pc:spChg chg="mod">
          <ac:chgData name="Gaurav Gogia" userId="131871439a1d5438" providerId="LiveId" clId="{9A877A66-B3D8-4D43-BC1C-6DEDCE68E1C1}" dt="2023-12-02T10:09:47.137" v="3844" actId="20577"/>
          <ac:spMkLst>
            <pc:docMk/>
            <pc:sldMk cId="2597056718" sldId="284"/>
            <ac:spMk id="3" creationId="{BD85F1BF-B2C1-E9CF-6FE3-25CAE76F9C3B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0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2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4" creationId="{426B127E-6498-4C77-9C9D-4553A5113B80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6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7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9" creationId="{426B127E-6498-4C77-9C9D-4553A5113B80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4" creationId="{B6FACB3C-9069-4791-BC5C-0DB7CD19B853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6" creationId="{71F2038E-D777-4B76-81DD-DD13EE91B9DD}"/>
          </ac:spMkLst>
        </pc:spChg>
        <pc:grpChg chg="add">
          <ac:chgData name="Gaurav Gogia" userId="131871439a1d5438" providerId="LiveId" clId="{9A877A66-B3D8-4D43-BC1C-6DEDCE68E1C1}" dt="2023-11-30T12:16:52.862" v="2065" actId="26606"/>
          <ac:grpSpMkLst>
            <pc:docMk/>
            <pc:sldMk cId="2597056718" sldId="284"/>
            <ac:grpSpMk id="28" creationId="{DD354807-230F-4402-B1B9-F733A8F1F190}"/>
          </ac:grpSpMkLst>
        </pc:grpChg>
        <pc:picChg chg="add del">
          <ac:chgData name="Gaurav Gogia" userId="131871439a1d5438" providerId="LiveId" clId="{9A877A66-B3D8-4D43-BC1C-6DEDCE68E1C1}" dt="2023-11-30T12:16:27.449" v="2063" actId="26606"/>
          <ac:picMkLst>
            <pc:docMk/>
            <pc:sldMk cId="2597056718" sldId="284"/>
            <ac:picMk id="7" creationId="{95C91050-C0B5-9D63-3155-0B8A2C6201EF}"/>
          </ac:picMkLst>
        </pc:picChg>
        <pc:picChg chg="add mod ord">
          <ac:chgData name="Gaurav Gogia" userId="131871439a1d5438" providerId="LiveId" clId="{9A877A66-B3D8-4D43-BC1C-6DEDCE68E1C1}" dt="2023-11-30T12:16:52.862" v="2065" actId="26606"/>
          <ac:picMkLst>
            <pc:docMk/>
            <pc:sldMk cId="2597056718" sldId="284"/>
            <ac:picMk id="18" creationId="{F2898D57-77DA-E0BB-4FB2-C9A292BC8739}"/>
          </ac:picMkLst>
        </pc:picChg>
      </pc:sldChg>
      <pc:sldChg chg="addSp delSp modSp new mod setBg">
        <pc:chgData name="Gaurav Gogia" userId="131871439a1d5438" providerId="LiveId" clId="{9A877A66-B3D8-4D43-BC1C-6DEDCE68E1C1}" dt="2023-11-30T12:18:08.523" v="2084" actId="26606"/>
        <pc:sldMkLst>
          <pc:docMk/>
          <pc:sldMk cId="1985659196" sldId="285"/>
        </pc:sldMkLst>
        <pc:spChg chg="mo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" creationId="{C97467E3-B9FE-9366-F7EE-323AD158BF23}"/>
          </ac:spMkLst>
        </pc:spChg>
        <pc:spChg chg="mod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3" creationId="{26F1D5BE-CB3D-2B49-CC5F-1BFD2475D833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9" creationId="{F944E337-3E5D-4A1F-A5A1-2057F25B8A7B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11" creationId="{4DA50D69-7CF7-4844-B844-A2B821C77F24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3" creationId="{8E63CC27-1C86-4653-8866-79C24C5C51FB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4" creationId="{CB6E2F43-29E9-49D9-91FC-E5FEFAAA70DE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6" creationId="{3BA62E19-CD42-4C09-B825-844B4943D49D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1" creationId="{04812C46-200A-4DEB-A05E-3ED6C68C2387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3" creationId="{D1EA859B-E555-4109-94F3-6700E046E008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5" creationId="{A7B99495-F43F-4D80-A44F-2CB4764EB90B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6" creationId="{4F7EBAE4-9945-4473-9E34-B2C66EA0F03D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7" creationId="{70BEB1E7-2F88-40BC-B73D-42E5B6F80BFC}"/>
          </ac:spMkLst>
        </pc:spChg>
        <pc:picChg chg="add del">
          <ac:chgData name="Gaurav Gogia" userId="131871439a1d5438" providerId="LiveId" clId="{9A877A66-B3D8-4D43-BC1C-6DEDCE68E1C1}" dt="2023-11-30T12:17:56.167" v="2079" actId="26606"/>
          <ac:picMkLst>
            <pc:docMk/>
            <pc:sldMk cId="1985659196" sldId="285"/>
            <ac:picMk id="5" creationId="{8CEF7667-D8F5-E758-6BA6-E7EC0ABED96E}"/>
          </ac:picMkLst>
        </pc:picChg>
        <pc:picChg chg="add mod ord">
          <ac:chgData name="Gaurav Gogia" userId="131871439a1d5438" providerId="LiveId" clId="{9A877A66-B3D8-4D43-BC1C-6DEDCE68E1C1}" dt="2023-11-30T12:18:08.523" v="2084" actId="26606"/>
          <ac:picMkLst>
            <pc:docMk/>
            <pc:sldMk cId="1985659196" sldId="285"/>
            <ac:picMk id="15" creationId="{B878F9A6-7B78-EF5B-3C04-36E841CF375A}"/>
          </ac:picMkLst>
        </pc:picChg>
      </pc:sldChg>
      <pc:sldChg chg="addSp delSp modSp new mod setBg">
        <pc:chgData name="Gaurav Gogia" userId="131871439a1d5438" providerId="LiveId" clId="{9A877A66-B3D8-4D43-BC1C-6DEDCE68E1C1}" dt="2023-11-30T12:16:07.160" v="2061" actId="113"/>
        <pc:sldMkLst>
          <pc:docMk/>
          <pc:sldMk cId="3700709985" sldId="286"/>
        </pc:sldMkLst>
        <pc:spChg chg="mod">
          <ac:chgData name="Gaurav Gogia" userId="131871439a1d5438" providerId="LiveId" clId="{9A877A66-B3D8-4D43-BC1C-6DEDCE68E1C1}" dt="2023-11-30T12:16:07.160" v="2061" actId="113"/>
          <ac:spMkLst>
            <pc:docMk/>
            <pc:sldMk cId="3700709985" sldId="286"/>
            <ac:spMk id="2" creationId="{ABE7CA13-B146-6003-5EBC-0F42B738D7F5}"/>
          </ac:spMkLst>
        </pc:spChg>
        <pc:spChg chg="mod or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3" creationId="{F6ECC6A0-DCD5-B978-B339-A357CBD06871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0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2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3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8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2" creationId="{EDDBB197-D710-4A4F-A9CA-FD2177498BE8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3" creationId="{975D1CFA-2CDB-4B64-BD9F-85744E8DA12F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48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0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2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4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8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0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2" creationId="{FEC9DA3E-C1D7-472D-B7C0-F71AE41FBA23}"/>
          </ac:spMkLst>
        </pc:spChg>
        <pc:spChg chg="add del">
          <ac:chgData name="Gaurav Gogia" userId="131871439a1d5438" providerId="LiveId" clId="{9A877A66-B3D8-4D43-BC1C-6DEDCE68E1C1}" dt="2023-11-30T12:15:44.591" v="2054" actId="26606"/>
          <ac:spMkLst>
            <pc:docMk/>
            <pc:sldMk cId="3700709985" sldId="286"/>
            <ac:spMk id="67" creationId="{DF8BC164-E230-753F-2C7E-B4EE7BA77CF1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69" creationId="{A9E881A4-A468-403A-9941-F8FFD5C68144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70" creationId="{6F168544-607B-491A-8601-3087D0FCE1DD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7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8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9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0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2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3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4" creationId="{FEC9DA3E-C1D7-472D-B7C0-F71AE41FBA23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9" creationId="{4AC6B390-BC59-4F1D-A0EE-D71A92F0A0B2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1" creationId="{B6C60D79-16F1-4C4B-B7E3-7634E7069CDE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3" creationId="{426B127E-6498-4C77-9C9D-4553A5113B80}"/>
          </ac:spMkLst>
        </pc:spChg>
        <pc:grpChg chg="add del">
          <ac:chgData name="Gaurav Gogia" userId="131871439a1d5438" providerId="LiveId" clId="{9A877A66-B3D8-4D43-BC1C-6DEDCE68E1C1}" dt="2023-11-30T12:15:11.386" v="2040" actId="26606"/>
          <ac:grpSpMkLst>
            <pc:docMk/>
            <pc:sldMk cId="3700709985" sldId="286"/>
            <ac:grpSpMk id="14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18.413" v="2044" actId="26606"/>
          <ac:grpSpMkLst>
            <pc:docMk/>
            <pc:sldMk cId="3700709985" sldId="286"/>
            <ac:grpSpMk id="20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68" v="2048" actId="26606"/>
          <ac:grpSpMkLst>
            <pc:docMk/>
            <pc:sldMk cId="3700709985" sldId="286"/>
            <ac:grpSpMk id="25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39" v="2047" actId="26606"/>
          <ac:grpSpMkLst>
            <pc:docMk/>
            <pc:sldMk cId="3700709985" sldId="286"/>
            <ac:grpSpMk id="33" creationId="{1FD67D68-9B83-C338-8342-3348D8F22347}"/>
          </ac:grpSpMkLst>
        </pc:grpChg>
        <pc:grpChg chg="add del">
          <ac:chgData name="Gaurav Gogia" userId="131871439a1d5438" providerId="LiveId" clId="{9A877A66-B3D8-4D43-BC1C-6DEDCE68E1C1}" dt="2023-11-30T12:15:47.360" v="2059" actId="26606"/>
          <ac:grpSpMkLst>
            <pc:docMk/>
            <pc:sldMk cId="3700709985" sldId="286"/>
            <ac:grpSpMk id="37" creationId="{25EE5136-01F1-466C-962D-BA9B4C6757AA}"/>
          </ac:grpSpMkLst>
        </pc:grpChg>
        <pc:grpChg chg="add del">
          <ac:chgData name="Gaurav Gogia" userId="131871439a1d5438" providerId="LiveId" clId="{9A877A66-B3D8-4D43-BC1C-6DEDCE68E1C1}" dt="2023-11-30T12:15:47.333" v="2058" actId="26606"/>
          <ac:grpSpMkLst>
            <pc:docMk/>
            <pc:sldMk cId="3700709985" sldId="286"/>
            <ac:grpSpMk id="74" creationId="{C5F6476F-D303-44D3-B30F-1BA348F0F64A}"/>
          </ac:grpSpMkLst>
        </pc:grpChg>
        <pc:picChg chg="add del">
          <ac:chgData name="Gaurav Gogia" userId="131871439a1d5438" providerId="LiveId" clId="{9A877A66-B3D8-4D43-BC1C-6DEDCE68E1C1}" dt="2023-11-30T12:15:16.642" v="2042" actId="26606"/>
          <ac:picMkLst>
            <pc:docMk/>
            <pc:sldMk cId="3700709985" sldId="286"/>
            <ac:picMk id="5" creationId="{C3B37EE2-5A91-2685-72DD-661B0CDEAF0F}"/>
          </ac:picMkLst>
        </pc:picChg>
        <pc:picChg chg="add del">
          <ac:chgData name="Gaurav Gogia" userId="131871439a1d5438" providerId="LiveId" clId="{9A877A66-B3D8-4D43-BC1C-6DEDCE68E1C1}" dt="2023-11-30T12:15:11.386" v="2040" actId="26606"/>
          <ac:picMkLst>
            <pc:docMk/>
            <pc:sldMk cId="3700709985" sldId="286"/>
            <ac:picMk id="7" creationId="{D827FCCC-7971-032B-56E9-2A52ABF00721}"/>
          </ac:picMkLst>
        </pc:picChg>
        <pc:picChg chg="add del">
          <ac:chgData name="Gaurav Gogia" userId="131871439a1d5438" providerId="LiveId" clId="{9A877A66-B3D8-4D43-BC1C-6DEDCE68E1C1}" dt="2023-11-30T12:15:18.413" v="2044" actId="26606"/>
          <ac:picMkLst>
            <pc:docMk/>
            <pc:sldMk cId="3700709985" sldId="286"/>
            <ac:picMk id="19" creationId="{D5689729-404D-568F-00DE-66DBD95DB5E5}"/>
          </ac:picMkLst>
        </pc:picChg>
        <pc:picChg chg="add mod ord">
          <ac:chgData name="Gaurav Gogia" userId="131871439a1d5438" providerId="LiveId" clId="{9A877A66-B3D8-4D43-BC1C-6DEDCE68E1C1}" dt="2023-11-30T12:16:01.479" v="2060" actId="26606"/>
          <ac:picMkLst>
            <pc:docMk/>
            <pc:sldMk cId="3700709985" sldId="286"/>
            <ac:picMk id="24" creationId="{D827FCCC-7971-032B-56E9-2A52ABF00721}"/>
          </ac:picMkLst>
        </pc:picChg>
        <pc:cxnChg chg="add del">
          <ac:chgData name="Gaurav Gogia" userId="131871439a1d5438" providerId="LiveId" clId="{9A877A66-B3D8-4D43-BC1C-6DEDCE68E1C1}" dt="2023-11-30T12:15:39.599" v="2050" actId="26606"/>
          <ac:cxnSpMkLst>
            <pc:docMk/>
            <pc:sldMk cId="3700709985" sldId="286"/>
            <ac:cxnSpMk id="56" creationId="{49CD1692-827B-4C8D-B4A1-134FD04CF45C}"/>
          </ac:cxnSpMkLst>
        </pc:cxnChg>
        <pc:cxnChg chg="add del">
          <ac:chgData name="Gaurav Gogia" userId="131871439a1d5438" providerId="LiveId" clId="{9A877A66-B3D8-4D43-BC1C-6DEDCE68E1C1}" dt="2023-11-30T12:15:42.553" v="2052" actId="26606"/>
          <ac:cxnSpMkLst>
            <pc:docMk/>
            <pc:sldMk cId="3700709985" sldId="286"/>
            <ac:cxnSpMk id="64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5:44.591" v="2054" actId="26606"/>
          <ac:cxnSpMkLst>
            <pc:docMk/>
            <pc:sldMk cId="3700709985" sldId="286"/>
            <ac:cxnSpMk id="66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6:01.479" v="2060" actId="26606"/>
          <ac:cxnSpMkLst>
            <pc:docMk/>
            <pc:sldMk cId="3700709985" sldId="286"/>
            <ac:cxnSpMk id="81" creationId="{49CD1692-827B-4C8D-B4A1-134FD04CF45C}"/>
          </ac:cxnSpMkLst>
        </pc:cxnChg>
      </pc:sldChg>
      <pc:sldChg chg="addSp delSp modSp new mod setBg addAnim delAnim">
        <pc:chgData name="Gaurav Gogia" userId="131871439a1d5438" providerId="LiveId" clId="{9A877A66-B3D8-4D43-BC1C-6DEDCE68E1C1}" dt="2023-11-30T12:24:16.351" v="2176" actId="26606"/>
        <pc:sldMkLst>
          <pc:docMk/>
          <pc:sldMk cId="1522565056" sldId="287"/>
        </pc:sldMkLst>
        <pc:spChg chg="mod or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2" creationId="{EDF6DC06-FB53-43E4-40D8-21D31F12BC89}"/>
          </ac:spMkLst>
        </pc:spChg>
        <pc:spChg chg="del">
          <ac:chgData name="Gaurav Gogia" userId="131871439a1d5438" providerId="LiveId" clId="{9A877A66-B3D8-4D43-BC1C-6DEDCE68E1C1}" dt="2023-11-30T12:23:01.051" v="2109" actId="478"/>
          <ac:spMkLst>
            <pc:docMk/>
            <pc:sldMk cId="1522565056" sldId="287"/>
            <ac:spMk id="3" creationId="{C7835939-7396-E961-0F97-3040137F7ABE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7" creationId="{C3896A03-3945-419A-B66B-4EE266EDD15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8" creationId="{4D60F200-5EB0-B223-2439-C96C67F0FEE1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9" creationId="{B34F5AD2-EDBD-4BBD-A55C-EAFFD0C7097A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0" creationId="{A6567EA8-C72D-4B9B-D23F-6B2E9F9C9F4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1" creationId="{0671A8AE-40A1-4631-A6B8-581AFF06548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2" creationId="{FEFBFA78-9360-1E01-5448-6D5AE0A32601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3" creationId="{AB58EF07-17C2-48CF-ABB0-EEF1F17CB8F0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4" creationId="{1740453C-744F-DB3A-47EC-15EACE1DC11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5" creationId="{AF2F604E-43BE-4DC3-B983-E071523364F8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6" creationId="{B6924B03-77BD-EAE3-2854-43363FF8E6BB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7" creationId="{08C9B587-E65E-4B52-B37C-ABEBB6E87928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8" creationId="{78E81931-EC11-4433-BB7B-ED42BAA2441E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9" creationId="{F35BC353-549C-47DC-9732-7E6961372840}"/>
          </ac:spMkLst>
        </pc:spChg>
        <pc:picChg chg="add del">
          <ac:chgData name="Gaurav Gogia" userId="131871439a1d5438" providerId="LiveId" clId="{9A877A66-B3D8-4D43-BC1C-6DEDCE68E1C1}" dt="2023-11-30T12:23:41.053" v="2122" actId="26606"/>
          <ac:picMkLst>
            <pc:docMk/>
            <pc:sldMk cId="1522565056" sldId="287"/>
            <ac:picMk id="4" creationId="{859DA2E5-A9D3-9FA4-9870-CD59A367B494}"/>
          </ac:picMkLst>
        </pc:picChg>
        <pc:picChg chg="add mod">
          <ac:chgData name="Gaurav Gogia" userId="131871439a1d5438" providerId="LiveId" clId="{9A877A66-B3D8-4D43-BC1C-6DEDCE68E1C1}" dt="2023-11-30T12:24:16.351" v="2176" actId="26606"/>
          <ac:picMkLst>
            <pc:docMk/>
            <pc:sldMk cId="1522565056" sldId="287"/>
            <ac:picMk id="5" creationId="{E73DF049-617E-2317-1CB3-F13329C6BF0D}"/>
          </ac:picMkLst>
        </pc:picChg>
        <pc:picChg chg="add del">
          <ac:chgData name="Gaurav Gogia" userId="131871439a1d5438" providerId="LiveId" clId="{9A877A66-B3D8-4D43-BC1C-6DEDCE68E1C1}" dt="2023-11-30T12:23:43.371" v="2125" actId="26606"/>
          <ac:picMkLst>
            <pc:docMk/>
            <pc:sldMk cId="1522565056" sldId="287"/>
            <ac:picMk id="20" creationId="{02E5ACDC-0499-AB45-E9B3-D5ACF28CAD26}"/>
          </ac:picMkLst>
        </pc:picChg>
      </pc:sldChg>
      <pc:sldChg chg="addSp delSp modSp new del mod setBg">
        <pc:chgData name="Gaurav Gogia" userId="131871439a1d5438" providerId="LiveId" clId="{9A877A66-B3D8-4D43-BC1C-6DEDCE68E1C1}" dt="2023-11-30T12:24:11.316" v="2175" actId="47"/>
        <pc:sldMkLst>
          <pc:docMk/>
          <pc:sldMk cId="3131651461" sldId="288"/>
        </pc:sldMkLst>
        <pc:spChg chg="del">
          <ac:chgData name="Gaurav Gogia" userId="131871439a1d5438" providerId="LiveId" clId="{9A877A66-B3D8-4D43-BC1C-6DEDCE68E1C1}" dt="2023-11-30T12:23:13.110" v="2111" actId="478"/>
          <ac:spMkLst>
            <pc:docMk/>
            <pc:sldMk cId="3131651461" sldId="288"/>
            <ac:spMk id="2" creationId="{9FA1CE46-E225-B1FB-66A1-94C80368B7D6}"/>
          </ac:spMkLst>
        </pc:spChg>
        <pc:spChg chg="del">
          <ac:chgData name="Gaurav Gogia" userId="131871439a1d5438" providerId="LiveId" clId="{9A877A66-B3D8-4D43-BC1C-6DEDCE68E1C1}" dt="2023-11-30T12:23:17.356" v="2112" actId="478"/>
          <ac:spMkLst>
            <pc:docMk/>
            <pc:sldMk cId="3131651461" sldId="288"/>
            <ac:spMk id="3" creationId="{BC213A64-69E6-C39D-A166-81B48EB24CD3}"/>
          </ac:spMkLst>
        </pc:spChg>
        <pc:spChg chg="add del">
          <ac:chgData name="Gaurav Gogia" userId="131871439a1d5438" providerId="LiveId" clId="{9A877A66-B3D8-4D43-BC1C-6DEDCE68E1C1}" dt="2023-11-30T12:23:25.073" v="2117" actId="26606"/>
          <ac:spMkLst>
            <pc:docMk/>
            <pc:sldMk cId="3131651461" sldId="288"/>
            <ac:spMk id="10" creationId="{42A4FC2C-047E-45A5-965D-8E1E3BF09BC6}"/>
          </ac:spMkLst>
        </pc:spChg>
        <pc:spChg chg="add del">
          <ac:chgData name="Gaurav Gogia" userId="131871439a1d5438" providerId="LiveId" clId="{9A877A66-B3D8-4D43-BC1C-6DEDCE68E1C1}" dt="2023-11-30T12:23:26.382" v="2119" actId="26606"/>
          <ac:spMkLst>
            <pc:docMk/>
            <pc:sldMk cId="3131651461" sldId="288"/>
            <ac:spMk id="18" creationId="{38CB19FB-7C96-4FEC-9331-E826E4E36CE4}"/>
          </ac:spMkLst>
        </pc:spChg>
        <pc:spChg chg="add">
          <ac:chgData name="Gaurav Gogia" userId="131871439a1d5438" providerId="LiveId" clId="{9A877A66-B3D8-4D43-BC1C-6DEDCE68E1C1}" dt="2023-11-30T12:23:26.389" v="2120" actId="26606"/>
          <ac:spMkLst>
            <pc:docMk/>
            <pc:sldMk cId="3131651461" sldId="288"/>
            <ac:spMk id="20" creationId="{42A4FC2C-047E-45A5-965D-8E1E3BF09BC6}"/>
          </ac:spMkLst>
        </pc:spChg>
        <pc:grpChg chg="add del">
          <ac:chgData name="Gaurav Gogia" userId="131871439a1d5438" providerId="LiveId" clId="{9A877A66-B3D8-4D43-BC1C-6DEDCE68E1C1}" dt="2023-11-30T12:23:26.382" v="2119" actId="26606"/>
          <ac:grpSpMkLst>
            <pc:docMk/>
            <pc:sldMk cId="3131651461" sldId="288"/>
            <ac:grpSpMk id="12" creationId="{DF071BB7-867E-46A9-A7C2-3FCB28CB8FBD}"/>
          </ac:grpSpMkLst>
        </pc:grpChg>
        <pc:picChg chg="add del mod">
          <ac:chgData name="Gaurav Gogia" userId="131871439a1d5438" providerId="LiveId" clId="{9A877A66-B3D8-4D43-BC1C-6DEDCE68E1C1}" dt="2023-11-30T12:23:58.493" v="2155" actId="21"/>
          <ac:picMkLst>
            <pc:docMk/>
            <pc:sldMk cId="3131651461" sldId="288"/>
            <ac:picMk id="5" creationId="{12567937-4D87-F82A-09D0-DBBAB0D8CCD6}"/>
          </ac:picMkLst>
        </pc:picChg>
      </pc:sldChg>
      <pc:sldChg chg="addSp delSp modSp new mod setBg">
        <pc:chgData name="Gaurav Gogia" userId="131871439a1d5438" providerId="LiveId" clId="{9A877A66-B3D8-4D43-BC1C-6DEDCE68E1C1}" dt="2023-12-02T09:52:39.412" v="3475" actId="20577"/>
        <pc:sldMkLst>
          <pc:docMk/>
          <pc:sldMk cId="3787885867" sldId="288"/>
        </pc:sldMkLst>
        <pc:spChg chg="mod">
          <ac:chgData name="Gaurav Gogia" userId="131871439a1d5438" providerId="LiveId" clId="{9A877A66-B3D8-4D43-BC1C-6DEDCE68E1C1}" dt="2023-11-30T12:30:29.742" v="2564" actId="113"/>
          <ac:spMkLst>
            <pc:docMk/>
            <pc:sldMk cId="3787885867" sldId="288"/>
            <ac:spMk id="2" creationId="{5B4A0305-C1F5-6550-AE2D-7D6BF4636758}"/>
          </ac:spMkLst>
        </pc:spChg>
        <pc:spChg chg="mod">
          <ac:chgData name="Gaurav Gogia" userId="131871439a1d5438" providerId="LiveId" clId="{9A877A66-B3D8-4D43-BC1C-6DEDCE68E1C1}" dt="2023-12-02T09:52:39.412" v="3475" actId="20577"/>
          <ac:spMkLst>
            <pc:docMk/>
            <pc:sldMk cId="3787885867" sldId="288"/>
            <ac:spMk id="3" creationId="{89718D10-38AF-B871-AD98-C2697A95B481}"/>
          </ac:spMkLst>
        </pc:spChg>
        <pc:spChg chg="add del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12" creationId="{5D7F64A8-D625-4F61-A290-B499BB62ACFF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7" creationId="{D380959B-464C-9ED8-C9EB-AB6FC997C1B8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9" creationId="{06B83858-ED7D-57B6-6CAA-83168807C43C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21" creationId="{FF97FFD4-A8B9-3D4D-1623-7BE467E46A6A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3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4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5" creationId="{450D3AD2-FA80-415F-A9CE-54D884561CD7}"/>
          </ac:spMkLst>
        </pc:spChg>
        <pc:picChg chg="add mod ord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7" creationId="{68DF0DDD-3DE9-4CFA-621F-698B0A4EB65D}"/>
          </ac:picMkLst>
        </pc:picChg>
        <pc:picChg chg="add del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9" creationId="{7B3EF1B5-7A88-4F0F-8E63-D19BD9189787}"/>
          </ac:picMkLst>
        </pc:picChg>
      </pc:sldChg>
      <pc:sldChg chg="addSp delSp modSp new mod setBg">
        <pc:chgData name="Gaurav Gogia" userId="131871439a1d5438" providerId="LiveId" clId="{9A877A66-B3D8-4D43-BC1C-6DEDCE68E1C1}" dt="2023-11-30T12:32:59.401" v="2687" actId="403"/>
        <pc:sldMkLst>
          <pc:docMk/>
          <pc:sldMk cId="815849881" sldId="289"/>
        </pc:sldMkLst>
        <pc:spChg chg="mo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" creationId="{7141345D-1BD2-2BBC-E2E9-0F858044E3A1}"/>
          </ac:spMkLst>
        </pc:spChg>
        <pc:spChg chg="mod">
          <ac:chgData name="Gaurav Gogia" userId="131871439a1d5438" providerId="LiveId" clId="{9A877A66-B3D8-4D43-BC1C-6DEDCE68E1C1}" dt="2023-11-30T12:32:59.401" v="2687" actId="403"/>
          <ac:spMkLst>
            <pc:docMk/>
            <pc:sldMk cId="815849881" sldId="289"/>
            <ac:spMk id="3" creationId="{145409C4-913B-D961-1A6F-65DA8470DF55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0" creationId="{87F16C5A-0D41-47A9-B0A2-9C2AD7A8CF32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2" creationId="{6EA86598-DA2C-41D5-BC0C-E877F8818EEB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4" creationId="{450D3AD2-FA80-415F-A9CE-54D884561CD7}"/>
          </ac:spMkLst>
        </pc:spChg>
        <pc:spChg chg="add del">
          <ac:chgData name="Gaurav Gogia" userId="131871439a1d5438" providerId="LiveId" clId="{9A877A66-B3D8-4D43-BC1C-6DEDCE68E1C1}" dt="2023-11-30T12:32:48.613" v="2682" actId="26606"/>
          <ac:spMkLst>
            <pc:docMk/>
            <pc:sldMk cId="815849881" sldId="289"/>
            <ac:spMk id="16" creationId="{5D7F64A8-D625-4F61-A290-B499BB62ACFF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19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0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1" creationId="{450D3AD2-FA80-415F-A9CE-54D884561CD7}"/>
          </ac:spMkLst>
        </pc:spChg>
        <pc:picChg chg="add del">
          <ac:chgData name="Gaurav Gogia" userId="131871439a1d5438" providerId="LiveId" clId="{9A877A66-B3D8-4D43-BC1C-6DEDCE68E1C1}" dt="2023-11-30T12:32:39.705" v="2680" actId="26606"/>
          <ac:picMkLst>
            <pc:docMk/>
            <pc:sldMk cId="815849881" sldId="289"/>
            <ac:picMk id="7" creationId="{591B4A4E-3807-CFF2-A0AF-A2351C318735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9" creationId="{14B4E947-27F7-4BFB-81E8-EF48ED93675C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17" creationId="{BF973246-51C6-1959-FD06-85FD06FD62C2}"/>
          </ac:picMkLst>
        </pc:picChg>
        <pc:picChg chg="add">
          <ac:chgData name="Gaurav Gogia" userId="131871439a1d5438" providerId="LiveId" clId="{9A877A66-B3D8-4D43-BC1C-6DEDCE68E1C1}" dt="2023-11-30T12:32:48.635" v="2683" actId="26606"/>
          <ac:picMkLst>
            <pc:docMk/>
            <pc:sldMk cId="815849881" sldId="289"/>
            <ac:picMk id="22" creationId="{C523D35A-52FA-40B4-DD42-0CC0A4F2E72D}"/>
          </ac:picMkLst>
        </pc:picChg>
      </pc:sldChg>
      <pc:sldChg chg="addSp delSp modSp new mod setBg">
        <pc:chgData name="Gaurav Gogia" userId="131871439a1d5438" providerId="LiveId" clId="{9A877A66-B3D8-4D43-BC1C-6DEDCE68E1C1}" dt="2023-11-30T12:38:02.903" v="3175" actId="26606"/>
        <pc:sldMkLst>
          <pc:docMk/>
          <pc:sldMk cId="1518204027" sldId="290"/>
        </pc:sldMkLst>
        <pc:spChg chg="mo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2" creationId="{D68E740D-559D-C718-70D1-73BF98C3B082}"/>
          </ac:spMkLst>
        </pc:spChg>
        <pc:spChg chg="add del mod">
          <ac:chgData name="Gaurav Gogia" userId="131871439a1d5438" providerId="LiveId" clId="{9A877A66-B3D8-4D43-BC1C-6DEDCE68E1C1}" dt="2023-11-30T12:37:35.544" v="3173" actId="26606"/>
          <ac:spMkLst>
            <pc:docMk/>
            <pc:sldMk cId="1518204027" sldId="290"/>
            <ac:spMk id="3" creationId="{0E488E54-3245-60A0-B3EA-B38D2C53ACAF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8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0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2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4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6" creationId="{1BB867FF-FC45-48F7-8104-F89BE54909F1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7" creationId="{8BB56887-D0D5-4F0C-9E19-7247EB83C8B7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8" creationId="{081E4A58-353D-44AE-B2FC-2A74E2E400F7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3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5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7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9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4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6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8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0" creationId="{FA23A907-97FB-4A8F-880A-DD77401C4296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9" creationId="{BACC6370-2D7E-4714-9D71-7542949D7D5D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1" creationId="{F68B3F68-107C-434F-AA38-110D5EA91B85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3" creationId="{AAD0DBB9-1A4B-4391-81D4-CB19F9AB918A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5" creationId="{063BBA22-50EA-4C4D-BE05-F1CE4E63AA56}"/>
          </ac:spMkLst>
        </pc:spChg>
        <pc:graphicFrameChg chg="add del">
          <ac:chgData name="Gaurav Gogia" userId="131871439a1d5438" providerId="LiveId" clId="{9A877A66-B3D8-4D43-BC1C-6DEDCE68E1C1}" dt="2023-11-30T12:37:35.514" v="3172" actId="26606"/>
          <ac:graphicFrameMkLst>
            <pc:docMk/>
            <pc:sldMk cId="1518204027" sldId="290"/>
            <ac:graphicFrameMk id="42" creationId="{ED1F38FD-E9DA-6E11-0F35-A616C2060D6D}"/>
          </ac:graphicFrameMkLst>
        </pc:graphicFrameChg>
        <pc:graphicFrameChg chg="add mod modGraphic">
          <ac:chgData name="Gaurav Gogia" userId="131871439a1d5438" providerId="LiveId" clId="{9A877A66-B3D8-4D43-BC1C-6DEDCE68E1C1}" dt="2023-11-30T12:38:02.903" v="3175" actId="26606"/>
          <ac:graphicFrameMkLst>
            <pc:docMk/>
            <pc:sldMk cId="1518204027" sldId="290"/>
            <ac:graphicFrameMk id="44" creationId="{1CCDED08-BD81-E7D7-333E-2965B32E387E}"/>
          </ac:graphicFrameMkLst>
        </pc:graphicFrameChg>
      </pc:sldChg>
      <pc:sldChg chg="addSp delSp modSp new mod setBg addAnim delAnim modAnim setClrOvrMap">
        <pc:chgData name="Gaurav Gogia" userId="131871439a1d5438" providerId="LiveId" clId="{9A877A66-B3D8-4D43-BC1C-6DEDCE68E1C1}" dt="2023-12-02T09:50:53.440" v="3240" actId="26606"/>
        <pc:sldMkLst>
          <pc:docMk/>
          <pc:sldMk cId="1932480680" sldId="291"/>
        </pc:sldMkLst>
        <pc:spChg chg="mod or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" creationId="{5FD9E588-A4CE-B8AF-9D8B-EBD82CEBFEE7}"/>
          </ac:spMkLst>
        </pc:spChg>
        <pc:spChg chg="del">
          <ac:chgData name="Gaurav Gogia" userId="131871439a1d5438" providerId="LiveId" clId="{9A877A66-B3D8-4D43-BC1C-6DEDCE68E1C1}" dt="2023-12-02T09:46:34.282" v="3183" actId="478"/>
          <ac:spMkLst>
            <pc:docMk/>
            <pc:sldMk cId="1932480680" sldId="291"/>
            <ac:spMk id="3" creationId="{31DC2A7B-C92A-CE06-F4D9-A57B46130645}"/>
          </ac:spMkLst>
        </pc:spChg>
        <pc:spChg chg="add del">
          <ac:chgData name="Gaurav Gogia" userId="131871439a1d5438" providerId="LiveId" clId="{9A877A66-B3D8-4D43-BC1C-6DEDCE68E1C1}" dt="2023-12-02T09:46:47.276" v="3186" actId="26606"/>
          <ac:spMkLst>
            <pc:docMk/>
            <pc:sldMk cId="1932480680" sldId="291"/>
            <ac:spMk id="8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1" creationId="{C1DD1A8A-57D5-4A81-AD04-532B043C5611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4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5" creationId="{0671A8AE-40A1-4631-A6B8-581AFF065482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7" creationId="{AB58EF07-17C2-48CF-ABB0-EEF1F17CB8F0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8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3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5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7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9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1" creationId="{6F828D28-8E09-41CC-8229-3070B5467A96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2" creationId="{D5B012D8-7F27-4758-9AC6-C889B154BD73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3" creationId="{4063B759-00FC-46D1-9898-8E8625268FAF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5" creationId="{8A95209C-5275-4E15-8EA7-7F42980ABF2D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6" creationId="{4F2ED431-E304-4FF0-9F4E-032783C9D612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7" creationId="{4E87FCFB-2CCE-460D-B3DD-557C8BD1B94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8" creationId="{4FB204DF-284E-45F6-A017-79A4DF57BCC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9" creationId="{8B646C36-EEEC-4D52-8E8E-206F4CD8A3D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0" creationId="{EB8560A9-B281-46EB-A304-1E4A5A00D6A9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2" creationId="{4D1A5E71-B6B6-486A-8CDC-C7ABD9B903F6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4" creationId="{667882DD-56E8-460E-99D5-86E71982D5A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5" creationId="{8258443E-B333-44F4-8D49-1EAB1C1A4613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2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3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4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5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0" creationId="{22A397E7-BF60-45B2-84C7-B074B76C37A7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2" creationId="{890DEF05-784E-4B61-89E4-04C4ECF4E5A0}"/>
          </ac:spMkLst>
        </pc:spChg>
        <pc:spChg chg="add del">
          <ac:chgData name="Gaurav Gogia" userId="131871439a1d5438" providerId="LiveId" clId="{9A877A66-B3D8-4D43-BC1C-6DEDCE68E1C1}" dt="2023-12-02T09:48:09.198" v="3210" actId="26606"/>
          <ac:spMkLst>
            <pc:docMk/>
            <pc:sldMk cId="1932480680" sldId="291"/>
            <ac:spMk id="66" creationId="{06DA9DF9-31F7-4056-B42E-878CC92417B8}"/>
          </ac:spMkLst>
        </pc:spChg>
        <pc:spChg chg="add del">
          <ac:chgData name="Gaurav Gogia" userId="131871439a1d5438" providerId="LiveId" clId="{9A877A66-B3D8-4D43-BC1C-6DEDCE68E1C1}" dt="2023-12-02T09:48:09.179" v="3209" actId="26606"/>
          <ac:spMkLst>
            <pc:docMk/>
            <pc:sldMk cId="1932480680" sldId="291"/>
            <ac:spMk id="71" creationId="{854DEE1C-7FD6-4FA0-A96A-BDF952F199AB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3" creationId="{658970D8-8D1D-4B5C-894B-E871CC86543D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4" creationId="{362D44EE-C852-4460-B8B5-C4F2BC20510C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5" creationId="{F227E5B6-9132-43CA-B503-37A18562ADF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7" creationId="{03C2051E-A88D-48E5-BACF-AAED1789272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9" creationId="{7821A508-2985-4905-874A-527429BAABFA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1" creationId="{D2929CB1-0E3C-4B2D-ADC5-0154FB33BA44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3" creationId="{5F2F0C84-BE8C-4DC2-A6D3-30349A801D5C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88" creationId="{5341D4B7-8A53-4C37-8E33-372EAB577639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0" creationId="{B630B15B-CFE8-4FE5-8F6E-666207C9457F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2" creationId="{2B51AAA3-DDFE-48DE-AF38-BE32846EC4E1}"/>
          </ac:spMkLst>
        </pc:spChg>
        <pc:spChg chg="add del">
          <ac:chgData name="Gaurav Gogia" userId="131871439a1d5438" providerId="LiveId" clId="{9A877A66-B3D8-4D43-BC1C-6DEDCE68E1C1}" dt="2023-12-02T09:48:47.166" v="3213" actId="26606"/>
          <ac:spMkLst>
            <pc:docMk/>
            <pc:sldMk cId="1932480680" sldId="291"/>
            <ac:spMk id="97" creationId="{B857B999-089B-4C85-81AC-431415A2023F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99" creationId="{D74A4382-E3AD-430A-9A1F-DFA3E0E77A7D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0" creationId="{5A59F003-E00A-43F9-91DC-CC54E3B87466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1" creationId="{79F40191-0F44-4FD1-82CC-ACB507C14BE6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6" creationId="{9203DE33-2CD4-4CA8-9AF3-37C3B65133B0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8" creationId="{0AF57B88-1D4C-41FA-A761-EC1DD10C35CB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0" creationId="{D2548F45-5164-4ABB-8212-7F293FDED8D4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2" creationId="{5E81CCFB-7BEF-4186-86FB-D09450B4D02D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4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5" creationId="{464EC53C-35C4-4E84-AFE2-A7D081852617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6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7" creationId="{9A3F5928-D955-456A-97B5-AA390B8CE9D5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9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49:44.042" v="3221" actId="26606"/>
          <ac:spMkLst>
            <pc:docMk/>
            <pc:sldMk cId="1932480680" sldId="291"/>
            <ac:spMk id="124" creationId="{37C89E4B-3C9F-44B9-8B86-D9E3D112D8EC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0" creationId="{657F69E0-C4B0-4BEC-A689-4F8D877F05D4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1" creationId="{9F6380B4-6A1C-481E-8408-B4E6C75B9B81}"/>
          </ac:spMkLst>
        </pc:spChg>
        <pc:spChg chg="add del">
          <ac:chgData name="Gaurav Gogia" userId="131871439a1d5438" providerId="LiveId" clId="{9A877A66-B3D8-4D43-BC1C-6DEDCE68E1C1}" dt="2023-12-02T09:50:32.425" v="3234" actId="26606"/>
          <ac:spMkLst>
            <pc:docMk/>
            <pc:sldMk cId="1932480680" sldId="291"/>
            <ac:spMk id="133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5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6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38" creationId="{347D6575-0B06-40B2-9D0F-298202F6BCA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0" creationId="{E2B33195-5BCA-4BB7-A82D-6739522687DD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41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2" creationId="{CF8AD9F3-9AF6-494F-83A3-2F677563935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4" creationId="{0DA5DB8B-7E5C-4ABC-8069-A9A8806F3976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49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0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1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2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59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7" creationId="{845DC394-4B49-4A3F-80DF-6A554897FE78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9" creationId="{EFA9B6C6-A247-48A8-9A1C-1E36FA9456B5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1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3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5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0" creationId="{84CA08B7-4716-4E27-A721-D79C91A2150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1" creationId="{17BC89B9-A6CD-482B-9352-638D0E05ACA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2" creationId="{94714483-7072-431F-9DBE-87F44E4D44B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3" creationId="{E2683E3F-F855-4549-84F8-42064EC0F24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4" creationId="{495892E1-F4A5-4991-AC52-4F417B14A2A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2" creationId="{2F4D5922-434B-4829-B93E-02DC38A29519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4" creationId="{F35FBA24-5C01-4635-A984-1DB6E340B05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24" creationId="{5819102A-0400-4C1F-8614-973F5262EF56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32" creationId="{CF1485CA-41D2-421F-B28D-15EF845D5FE6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6" creationId="{362D44EE-C852-4460-B8B5-C4F2BC20510C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7" creationId="{658970D8-8D1D-4B5C-894B-E871CC86543D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8" creationId="{F227E5B6-9132-43CA-B503-37A18562ADF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9" creationId="{03C2051E-A88D-48E5-BACF-AAED1789272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0" creationId="{7821A508-2985-4905-874A-527429BAABFA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1" creationId="{D2929CB1-0E3C-4B2D-ADC5-0154FB33BA44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2" creationId="{5F2F0C84-BE8C-4DC2-A6D3-30349A801D5C}"/>
          </ac:spMkLst>
        </pc:s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1" creationId="{B2EBBF56-923D-48A7-9F8F-86E33CFA3EF9}"/>
          </ac:grpSpMkLst>
        </pc:gr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6" creationId="{FB9739EB-7F66-433D-841F-AB3CD18700B7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37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3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4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0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65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6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1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2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195" creationId="{8FC90B1E-0223-4440-AF22-8F32F6F0C7D2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0" creationId="{34042933-0A94-4AA9-97E0-FB2288C19113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1" creationId="{11CE155D-684B-4F5E-B835-C52765E310E7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16" creationId="{D89A5114-55F8-4976-BBE9-EB03D131439D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26" creationId="{EA8FBDFC-CF2A-4A9A-88B1-15D45D68BC88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34" creationId="{04ED96A1-E6CA-493F-8610-6B8B7A28E3EB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40" creationId="{8D2BC472-0671-410F-BA77-E46AA6210635}"/>
          </ac:grpSpMkLst>
        </pc:grpChg>
        <pc:picChg chg="add del">
          <ac:chgData name="Gaurav Gogia" userId="131871439a1d5438" providerId="LiveId" clId="{9A877A66-B3D8-4D43-BC1C-6DEDCE68E1C1}" dt="2023-12-02T09:46:47.276" v="3186" actId="26606"/>
          <ac:picMkLst>
            <pc:docMk/>
            <pc:sldMk cId="1932480680" sldId="291"/>
            <ac:picMk id="4" creationId="{80A804A5-69E3-1C99-C63A-AB0585C1F42C}"/>
          </ac:picMkLst>
        </pc:picChg>
        <pc:picChg chg="add del">
          <ac:chgData name="Gaurav Gogia" userId="131871439a1d5438" providerId="LiveId" clId="{9A877A66-B3D8-4D43-BC1C-6DEDCE68E1C1}" dt="2023-12-02T09:46:49.695" v="3188" actId="26606"/>
          <ac:picMkLst>
            <pc:docMk/>
            <pc:sldMk cId="1932480680" sldId="291"/>
            <ac:picMk id="12" creationId="{4302DD94-462D-464A-719B-3B213289F7C5}"/>
          </ac:picMkLst>
        </pc:picChg>
        <pc:picChg chg="add mod ord">
          <ac:chgData name="Gaurav Gogia" userId="131871439a1d5438" providerId="LiveId" clId="{9A877A66-B3D8-4D43-BC1C-6DEDCE68E1C1}" dt="2023-12-02T09:50:53.440" v="3240" actId="26606"/>
          <ac:picMkLst>
            <pc:docMk/>
            <pc:sldMk cId="1932480680" sldId="291"/>
            <ac:picMk id="16" creationId="{10D9FE23-D0D2-EB57-03D1-911D99D52CA9}"/>
          </ac:picMkLst>
        </pc:picChg>
        <pc:cxnChg chg="add del">
          <ac:chgData name="Gaurav Gogia" userId="131871439a1d5438" providerId="LiveId" clId="{9A877A66-B3D8-4D43-BC1C-6DEDCE68E1C1}" dt="2023-12-02T09:47:41.355" v="3203" actId="26606"/>
          <ac:cxnSpMkLst>
            <pc:docMk/>
            <pc:sldMk cId="1932480680" sldId="291"/>
            <ac:cxnSpMk id="64" creationId="{C41BAEC7-F7B0-4224-8B18-8F74B7D87F0B}"/>
          </ac:cxnSpMkLst>
        </pc:cxnChg>
        <pc:cxnChg chg="add del">
          <ac:chgData name="Gaurav Gogia" userId="131871439a1d5438" providerId="LiveId" clId="{9A877A66-B3D8-4D43-BC1C-6DEDCE68E1C1}" dt="2023-12-02T09:49:45.931" v="3224" actId="26606"/>
          <ac:cxnSpMkLst>
            <pc:docMk/>
            <pc:sldMk cId="1932480680" sldId="291"/>
            <ac:cxnSpMk id="118" creationId="{56020367-4FD5-4596-8E10-C5F095CD8DBF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6" creationId="{AA2EAA10-076F-46BD-8F0F-B9A2FB77A85C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8" creationId="{D891E407-403B-4764-86C9-33A56D3BCAA3}"/>
          </ac:cxnSpMkLst>
        </pc:cxnChg>
        <pc:cxnChg chg="add del">
          <ac:chgData name="Gaurav Gogia" userId="131871439a1d5438" providerId="LiveId" clId="{9A877A66-B3D8-4D43-BC1C-6DEDCE68E1C1}" dt="2023-12-02T09:50:39.299" v="3236" actId="26606"/>
          <ac:cxnSpMkLst>
            <pc:docMk/>
            <pc:sldMk cId="1932480680" sldId="291"/>
            <ac:cxnSpMk id="187" creationId="{56020367-4FD5-4596-8E10-C5F095CD8DBF}"/>
          </ac:cxnSpMkLst>
        </pc:cxnChg>
      </pc:sldChg>
      <pc:sldChg chg="addSp delSp modSp new mod setBg addAnim modAnim setClrOvrMap">
        <pc:chgData name="Gaurav Gogia" userId="131871439a1d5438" providerId="LiveId" clId="{9A877A66-B3D8-4D43-BC1C-6DEDCE68E1C1}" dt="2023-12-02T10:02:44.294" v="3835"/>
        <pc:sldMkLst>
          <pc:docMk/>
          <pc:sldMk cId="4110506112" sldId="292"/>
        </pc:sldMkLst>
        <pc:spChg chg="mo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2" creationId="{89E8B02B-B44F-47C3-D5DF-8DCB9BFD8453}"/>
          </ac:spMkLst>
        </pc:spChg>
        <pc:spChg chg="del">
          <ac:chgData name="Gaurav Gogia" userId="131871439a1d5438" providerId="LiveId" clId="{9A877A66-B3D8-4D43-BC1C-6DEDCE68E1C1}" dt="2023-12-02T10:01:53.341" v="3828" actId="478"/>
          <ac:spMkLst>
            <pc:docMk/>
            <pc:sldMk cId="4110506112" sldId="292"/>
            <ac:spMk id="3" creationId="{D3ABBEC2-23E3-36C3-0C9E-A8351FDD59D9}"/>
          </ac:spMkLst>
        </pc:spChg>
        <pc:spChg chg="ad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10" creationId="{A4AC5506-6312-4701-8D3C-40187889A947}"/>
          </ac:spMkLst>
        </pc:spChg>
        <pc:picChg chg="add mod">
          <ac:chgData name="Gaurav Gogia" userId="131871439a1d5438" providerId="LiveId" clId="{9A877A66-B3D8-4D43-BC1C-6DEDCE68E1C1}" dt="2023-12-02T10:02:38.759" v="3834" actId="26606"/>
          <ac:picMkLst>
            <pc:docMk/>
            <pc:sldMk cId="4110506112" sldId="292"/>
            <ac:picMk id="5" creationId="{81F73DB9-EE4D-0684-25CC-4612922AC575}"/>
          </ac:picMkLst>
        </pc:picChg>
      </pc:sldChg>
      <pc:sldChg chg="addSp delSp modSp new mod setBg setClrOvrMap">
        <pc:chgData name="Gaurav Gogia" userId="131871439a1d5438" providerId="LiveId" clId="{9A877A66-B3D8-4D43-BC1C-6DEDCE68E1C1}" dt="2023-12-02T09:59:33.389" v="3827" actId="26606"/>
        <pc:sldMkLst>
          <pc:docMk/>
          <pc:sldMk cId="4125236276" sldId="293"/>
        </pc:sldMkLst>
        <pc:spChg chg="mod ord">
          <ac:chgData name="Gaurav Gogia" userId="131871439a1d5438" providerId="LiveId" clId="{9A877A66-B3D8-4D43-BC1C-6DEDCE68E1C1}" dt="2023-12-02T09:59:00.784" v="3825" actId="113"/>
          <ac:spMkLst>
            <pc:docMk/>
            <pc:sldMk cId="4125236276" sldId="293"/>
            <ac:spMk id="2" creationId="{5A22B4AC-7999-F2D4-3434-775E6C087D06}"/>
          </ac:spMkLst>
        </pc:spChg>
        <pc:spChg chg="del mod">
          <ac:chgData name="Gaurav Gogia" userId="131871439a1d5438" providerId="LiveId" clId="{9A877A66-B3D8-4D43-BC1C-6DEDCE68E1C1}" dt="2023-12-02T09:57:48.988" v="3822" actId="26606"/>
          <ac:spMkLst>
            <pc:docMk/>
            <pc:sldMk cId="4125236276" sldId="293"/>
            <ac:spMk id="3" creationId="{47CC1966-E92F-DABE-CF0A-F779F2853EDF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8" creationId="{100EDD19-6802-4EC3-95CE-CFFAB042CFD6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10" creationId="{DB17E863-922E-4C26-BD64-E8FD41D28661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6" creationId="{C0763A76-9F1C-4FC5-82B7-DD475DA461B2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8" creationId="{E81BF4F6-F2CF-4984-9D14-D6966D92F99F}"/>
          </ac:spMkLst>
        </pc:spChg>
        <pc:spChg chg="add">
          <ac:chgData name="Gaurav Gogia" userId="131871439a1d5438" providerId="LiveId" clId="{9A877A66-B3D8-4D43-BC1C-6DEDCE68E1C1}" dt="2023-12-02T09:59:33.389" v="3827" actId="26606"/>
          <ac:spMkLst>
            <pc:docMk/>
            <pc:sldMk cId="4125236276" sldId="293"/>
            <ac:spMk id="22" creationId="{B50AB553-2A96-4A92-96F2-93548E096954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5" creationId="{1CD81A2A-6ED4-4EF4-A14C-912D31E14800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7" creationId="{1661932C-CA15-4E17-B115-FAE7CBEE4789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9" creationId="{8590ADD5-9383-4D3D-9047-3DA2593CCB5D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1" creationId="{DABE3E45-88CF-45D8-8D40-C773324D93F6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5" creationId="{B91ECDA9-56DC-4270-8F33-01C5637B8CE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7" creationId="{75F47824-961D-465D-84F9-EAE11BC6173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9" creationId="{FEC9DA3E-C1D7-472D-B7C0-F71AE41FBA23}"/>
          </ac:spMkLst>
        </pc:spChg>
        <pc:graphicFrameChg chg="add mod ord modGraphic">
          <ac:chgData name="Gaurav Gogia" userId="131871439a1d5438" providerId="LiveId" clId="{9A877A66-B3D8-4D43-BC1C-6DEDCE68E1C1}" dt="2023-12-02T09:59:33.389" v="3827" actId="26606"/>
          <ac:graphicFrameMkLst>
            <pc:docMk/>
            <pc:sldMk cId="4125236276" sldId="293"/>
            <ac:graphicFrameMk id="20" creationId="{312C9A5E-84FA-AC9C-4103-F3F7FFD36867}"/>
          </ac:graphicFrameMkLst>
        </pc:graphicFrameChg>
        <pc:picChg chg="add mod">
          <ac:chgData name="Gaurav Gogia" userId="131871439a1d5438" providerId="LiveId" clId="{9A877A66-B3D8-4D43-BC1C-6DEDCE68E1C1}" dt="2023-12-02T09:59:33.389" v="3827" actId="26606"/>
          <ac:picMkLst>
            <pc:docMk/>
            <pc:sldMk cId="4125236276" sldId="293"/>
            <ac:picMk id="12" creationId="{2DF22295-6FB5-9933-71C9-442CDC1C7A0C}"/>
          </ac:picMkLst>
        </pc:picChg>
        <pc:cxnChg chg="add del">
          <ac:chgData name="Gaurav Gogia" userId="131871439a1d5438" providerId="LiveId" clId="{9A877A66-B3D8-4D43-BC1C-6DEDCE68E1C1}" dt="2023-12-02T09:58:36.026" v="3824" actId="26606"/>
          <ac:cxnSpMkLst>
            <pc:docMk/>
            <pc:sldMk cId="4125236276" sldId="293"/>
            <ac:cxnSpMk id="33" creationId="{49CD1692-827B-4C8D-B4A1-134FD04CF45C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1F273-BAFE-4786-BBBB-3B36E22A1453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1F22C59-3E21-4763-9EDF-B60B2968D3F3}">
      <dgm:prSet/>
      <dgm:spPr/>
      <dgm:t>
        <a:bodyPr/>
        <a:lstStyle/>
        <a:p>
          <a:r>
            <a:rPr lang="en-IN" dirty="0"/>
            <a:t>Research Scholar (Ph. D.) @ NFSU</a:t>
          </a:r>
          <a:endParaRPr lang="en-US" dirty="0"/>
        </a:p>
      </dgm:t>
    </dgm:pt>
    <dgm:pt modelId="{CDAFB585-17EE-4F07-A750-F159386581E9}" type="parTrans" cxnId="{6B3DD32E-89DE-4A5A-B1E4-DB0E80267A48}">
      <dgm:prSet/>
      <dgm:spPr/>
      <dgm:t>
        <a:bodyPr/>
        <a:lstStyle/>
        <a:p>
          <a:endParaRPr lang="en-US"/>
        </a:p>
      </dgm:t>
    </dgm:pt>
    <dgm:pt modelId="{B4D6650A-D8A2-4F36-953C-3E9C0D223D6D}" type="sibTrans" cxnId="{6B3DD32E-89DE-4A5A-B1E4-DB0E80267A48}">
      <dgm:prSet/>
      <dgm:spPr/>
      <dgm:t>
        <a:bodyPr/>
        <a:lstStyle/>
        <a:p>
          <a:endParaRPr lang="en-US"/>
        </a:p>
      </dgm:t>
    </dgm:pt>
    <dgm:pt modelId="{51811BBE-24CB-4B64-B8D5-7380486AC4D9}">
      <dgm:prSet/>
      <dgm:spPr/>
      <dgm:t>
        <a:bodyPr/>
        <a:lstStyle/>
        <a:p>
          <a:r>
            <a:rPr lang="en-US"/>
            <a:t>Talk to me about:</a:t>
          </a:r>
          <a:endParaRPr lang="en-US" dirty="0"/>
        </a:p>
      </dgm:t>
    </dgm:pt>
    <dgm:pt modelId="{DEFB0AF1-FEDE-416B-98F9-B52ABB9E5ED1}" type="parTrans" cxnId="{61D19571-13A2-433C-8600-CD8EF1525A51}">
      <dgm:prSet/>
      <dgm:spPr/>
      <dgm:t>
        <a:bodyPr/>
        <a:lstStyle/>
        <a:p>
          <a:endParaRPr lang="en-US"/>
        </a:p>
      </dgm:t>
    </dgm:pt>
    <dgm:pt modelId="{A6053161-8EDF-4EFC-9435-7B4EDFE0B0B9}" type="sibTrans" cxnId="{61D19571-13A2-433C-8600-CD8EF1525A51}">
      <dgm:prSet/>
      <dgm:spPr/>
      <dgm:t>
        <a:bodyPr/>
        <a:lstStyle/>
        <a:p>
          <a:endParaRPr lang="en-US"/>
        </a:p>
      </dgm:t>
    </dgm:pt>
    <dgm:pt modelId="{E450B79B-100B-45DF-A830-5B8BA1D369AE}">
      <dgm:prSet/>
      <dgm:spPr/>
      <dgm:t>
        <a:bodyPr/>
        <a:lstStyle/>
        <a:p>
          <a:r>
            <a:rPr lang="en-IN"/>
            <a:t>Security</a:t>
          </a:r>
          <a:endParaRPr lang="en-US"/>
        </a:p>
      </dgm:t>
    </dgm:pt>
    <dgm:pt modelId="{B8D2D1EE-120C-4037-B306-29280FA04043}" type="parTrans" cxnId="{5D81264C-2CE3-4645-B772-7CF3B354F290}">
      <dgm:prSet/>
      <dgm:spPr/>
      <dgm:t>
        <a:bodyPr/>
        <a:lstStyle/>
        <a:p>
          <a:endParaRPr lang="en-US"/>
        </a:p>
      </dgm:t>
    </dgm:pt>
    <dgm:pt modelId="{95B553CE-B2D4-40DE-A44D-B1D56FFA4924}" type="sibTrans" cxnId="{5D81264C-2CE3-4645-B772-7CF3B354F290}">
      <dgm:prSet/>
      <dgm:spPr/>
      <dgm:t>
        <a:bodyPr/>
        <a:lstStyle/>
        <a:p>
          <a:endParaRPr lang="en-US"/>
        </a:p>
      </dgm:t>
    </dgm:pt>
    <dgm:pt modelId="{CBDB33EA-D85B-45DD-83B8-AE7AE4A306BD}">
      <dgm:prSet/>
      <dgm:spPr/>
      <dgm:t>
        <a:bodyPr/>
        <a:lstStyle/>
        <a:p>
          <a:r>
            <a:rPr lang="en-IN"/>
            <a:t>Forensics</a:t>
          </a:r>
          <a:endParaRPr lang="en-US"/>
        </a:p>
      </dgm:t>
    </dgm:pt>
    <dgm:pt modelId="{56E69ED1-C266-4F6F-8A7A-6DB3D7B71511}" type="parTrans" cxnId="{83317262-2311-43A6-90DF-A6C66ACE6532}">
      <dgm:prSet/>
      <dgm:spPr/>
      <dgm:t>
        <a:bodyPr/>
        <a:lstStyle/>
        <a:p>
          <a:endParaRPr lang="en-US"/>
        </a:p>
      </dgm:t>
    </dgm:pt>
    <dgm:pt modelId="{227D7282-AD2A-48D0-BE43-18A4AB347DCB}" type="sibTrans" cxnId="{83317262-2311-43A6-90DF-A6C66ACE6532}">
      <dgm:prSet/>
      <dgm:spPr/>
      <dgm:t>
        <a:bodyPr/>
        <a:lstStyle/>
        <a:p>
          <a:endParaRPr lang="en-US"/>
        </a:p>
      </dgm:t>
    </dgm:pt>
    <dgm:pt modelId="{0F039D68-B9EF-4DF3-BDF8-A87C83D430D8}">
      <dgm:prSet/>
      <dgm:spPr/>
      <dgm:t>
        <a:bodyPr/>
        <a:lstStyle/>
        <a:p>
          <a:r>
            <a:rPr lang="en-IN"/>
            <a:t>Everything Computer Science</a:t>
          </a:r>
          <a:endParaRPr lang="en-US"/>
        </a:p>
      </dgm:t>
    </dgm:pt>
    <dgm:pt modelId="{29A7A170-7BEE-48A9-AB7E-D74154E3F6C9}" type="parTrans" cxnId="{0F3DE401-14CF-40C1-B480-AA94420DE70F}">
      <dgm:prSet/>
      <dgm:spPr/>
      <dgm:t>
        <a:bodyPr/>
        <a:lstStyle/>
        <a:p>
          <a:endParaRPr lang="en-US"/>
        </a:p>
      </dgm:t>
    </dgm:pt>
    <dgm:pt modelId="{89C6567E-FD60-4095-A5EF-45EDB4220CCA}" type="sibTrans" cxnId="{0F3DE401-14CF-40C1-B480-AA94420DE70F}">
      <dgm:prSet/>
      <dgm:spPr/>
      <dgm:t>
        <a:bodyPr/>
        <a:lstStyle/>
        <a:p>
          <a:endParaRPr lang="en-US"/>
        </a:p>
      </dgm:t>
    </dgm:pt>
    <dgm:pt modelId="{AE42599B-7AD8-4CEE-959F-D51DE763A165}">
      <dgm:prSet/>
      <dgm:spPr/>
      <dgm:t>
        <a:bodyPr/>
        <a:lstStyle/>
        <a:p>
          <a:r>
            <a:rPr lang="en-IN"/>
            <a:t>Full-time foodie</a:t>
          </a:r>
          <a:endParaRPr lang="en-US"/>
        </a:p>
      </dgm:t>
    </dgm:pt>
    <dgm:pt modelId="{EBD70980-41AA-4387-B183-7BC4EDD52C86}" type="parTrans" cxnId="{73E8A957-1E84-4A50-AC90-64D7891ADC6A}">
      <dgm:prSet/>
      <dgm:spPr/>
      <dgm:t>
        <a:bodyPr/>
        <a:lstStyle/>
        <a:p>
          <a:endParaRPr lang="en-US"/>
        </a:p>
      </dgm:t>
    </dgm:pt>
    <dgm:pt modelId="{67DC50F2-910F-498D-9959-5472FBDAC15F}" type="sibTrans" cxnId="{73E8A957-1E84-4A50-AC90-64D7891ADC6A}">
      <dgm:prSet/>
      <dgm:spPr/>
      <dgm:t>
        <a:bodyPr/>
        <a:lstStyle/>
        <a:p>
          <a:endParaRPr lang="en-US"/>
        </a:p>
      </dgm:t>
    </dgm:pt>
    <dgm:pt modelId="{4CA256D5-B0B3-488D-B3F2-607A6A05BAF8}">
      <dgm:prSet/>
      <dgm:spPr/>
      <dgm:t>
        <a:bodyPr/>
        <a:lstStyle/>
        <a:p>
          <a:r>
            <a:rPr lang="en-IN"/>
            <a:t>Anime enthusiast</a:t>
          </a:r>
          <a:endParaRPr lang="en-US"/>
        </a:p>
      </dgm:t>
    </dgm:pt>
    <dgm:pt modelId="{7574EBF1-EAEA-4A37-A15B-56F44D551B55}" type="parTrans" cxnId="{6D875E1C-EF77-419D-BE02-2AC44E7D1B0D}">
      <dgm:prSet/>
      <dgm:spPr/>
      <dgm:t>
        <a:bodyPr/>
        <a:lstStyle/>
        <a:p>
          <a:endParaRPr lang="en-US"/>
        </a:p>
      </dgm:t>
    </dgm:pt>
    <dgm:pt modelId="{9D7A9609-61E8-4EFA-8539-C0C514FC1B4C}" type="sibTrans" cxnId="{6D875E1C-EF77-419D-BE02-2AC44E7D1B0D}">
      <dgm:prSet/>
      <dgm:spPr/>
      <dgm:t>
        <a:bodyPr/>
        <a:lstStyle/>
        <a:p>
          <a:endParaRPr lang="en-US"/>
        </a:p>
      </dgm:t>
    </dgm:pt>
    <dgm:pt modelId="{808BD558-EF30-4762-BD4B-58077D88AD3D}">
      <dgm:prSet/>
      <dgm:spPr/>
      <dgm:t>
        <a:bodyPr/>
        <a:lstStyle/>
        <a:p>
          <a:r>
            <a:rPr lang="en-US" dirty="0"/>
            <a:t>Security Engineer @Qualys</a:t>
          </a:r>
        </a:p>
      </dgm:t>
    </dgm:pt>
    <dgm:pt modelId="{71470D6F-E631-4413-8875-4B6107C7992C}" type="parTrans" cxnId="{57F47CA0-195E-4B9C-A78C-CC3F53E3FF9C}">
      <dgm:prSet/>
      <dgm:spPr/>
      <dgm:t>
        <a:bodyPr/>
        <a:lstStyle/>
        <a:p>
          <a:endParaRPr lang="en-IN"/>
        </a:p>
      </dgm:t>
    </dgm:pt>
    <dgm:pt modelId="{51EB1E38-11E2-467D-91C9-D778F3C7FBC6}" type="sibTrans" cxnId="{57F47CA0-195E-4B9C-A78C-CC3F53E3FF9C}">
      <dgm:prSet/>
      <dgm:spPr/>
      <dgm:t>
        <a:bodyPr/>
        <a:lstStyle/>
        <a:p>
          <a:endParaRPr lang="en-IN"/>
        </a:p>
      </dgm:t>
    </dgm:pt>
    <dgm:pt modelId="{C06021EC-0226-4E7F-A9A6-C81B5B33C13A}" type="pres">
      <dgm:prSet presAssocID="{A111F273-BAFE-4786-BBBB-3B36E22A1453}" presName="linear" presStyleCnt="0">
        <dgm:presLayoutVars>
          <dgm:dir/>
          <dgm:animLvl val="lvl"/>
          <dgm:resizeHandles val="exact"/>
        </dgm:presLayoutVars>
      </dgm:prSet>
      <dgm:spPr/>
    </dgm:pt>
    <dgm:pt modelId="{1F196396-331F-41FC-8EA3-AF4EB6ABF44B}" type="pres">
      <dgm:prSet presAssocID="{808BD558-EF30-4762-BD4B-58077D88AD3D}" presName="parentLin" presStyleCnt="0"/>
      <dgm:spPr/>
    </dgm:pt>
    <dgm:pt modelId="{0CAECC70-7A6F-4043-85BB-712D9D2D40DF}" type="pres">
      <dgm:prSet presAssocID="{808BD558-EF30-4762-BD4B-58077D88AD3D}" presName="parentLeftMargin" presStyleLbl="node1" presStyleIdx="0" presStyleCnt="5"/>
      <dgm:spPr/>
    </dgm:pt>
    <dgm:pt modelId="{8957A7A3-86D2-4B75-80AF-97E6B47448B2}" type="pres">
      <dgm:prSet presAssocID="{808BD558-EF30-4762-BD4B-58077D88AD3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C5AF9C-8C16-44D4-B92D-BC63936767F2}" type="pres">
      <dgm:prSet presAssocID="{808BD558-EF30-4762-BD4B-58077D88AD3D}" presName="negativeSpace" presStyleCnt="0"/>
      <dgm:spPr/>
    </dgm:pt>
    <dgm:pt modelId="{F6B156C1-C95F-48BD-849A-F52A1BCB50B3}" type="pres">
      <dgm:prSet presAssocID="{808BD558-EF30-4762-BD4B-58077D88AD3D}" presName="childText" presStyleLbl="conFgAcc1" presStyleIdx="0" presStyleCnt="5">
        <dgm:presLayoutVars>
          <dgm:bulletEnabled val="1"/>
        </dgm:presLayoutVars>
      </dgm:prSet>
      <dgm:spPr/>
    </dgm:pt>
    <dgm:pt modelId="{7427DB4B-1CA5-4466-8C4C-1A64EB9A7F4E}" type="pres">
      <dgm:prSet presAssocID="{51EB1E38-11E2-467D-91C9-D778F3C7FBC6}" presName="spaceBetweenRectangles" presStyleCnt="0"/>
      <dgm:spPr/>
    </dgm:pt>
    <dgm:pt modelId="{DB67DCBE-1CAB-4796-A10E-01AE04E3467E}" type="pres">
      <dgm:prSet presAssocID="{21F22C59-3E21-4763-9EDF-B60B2968D3F3}" presName="parentLin" presStyleCnt="0"/>
      <dgm:spPr/>
    </dgm:pt>
    <dgm:pt modelId="{0543862A-04D7-48B3-BA97-4E1652F4D028}" type="pres">
      <dgm:prSet presAssocID="{21F22C59-3E21-4763-9EDF-B60B2968D3F3}" presName="parentLeftMargin" presStyleLbl="node1" presStyleIdx="0" presStyleCnt="5"/>
      <dgm:spPr/>
    </dgm:pt>
    <dgm:pt modelId="{7E562F5C-B0D1-4661-A23A-85D8789E1736}" type="pres">
      <dgm:prSet presAssocID="{21F22C59-3E21-4763-9EDF-B60B2968D3F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144276-ED2E-47B8-879F-46022A86E5BE}" type="pres">
      <dgm:prSet presAssocID="{21F22C59-3E21-4763-9EDF-B60B2968D3F3}" presName="negativeSpace" presStyleCnt="0"/>
      <dgm:spPr/>
    </dgm:pt>
    <dgm:pt modelId="{DDAD5EFA-B448-481D-84B1-C2CDB346CD9F}" type="pres">
      <dgm:prSet presAssocID="{21F22C59-3E21-4763-9EDF-B60B2968D3F3}" presName="childText" presStyleLbl="conFgAcc1" presStyleIdx="1" presStyleCnt="5">
        <dgm:presLayoutVars>
          <dgm:bulletEnabled val="1"/>
        </dgm:presLayoutVars>
      </dgm:prSet>
      <dgm:spPr/>
    </dgm:pt>
    <dgm:pt modelId="{B5C583A6-C890-4BFA-906F-AED0D0A86D3B}" type="pres">
      <dgm:prSet presAssocID="{B4D6650A-D8A2-4F36-953C-3E9C0D223D6D}" presName="spaceBetweenRectangles" presStyleCnt="0"/>
      <dgm:spPr/>
    </dgm:pt>
    <dgm:pt modelId="{FD4F3D64-04EE-456A-BB1B-C7039080BB7B}" type="pres">
      <dgm:prSet presAssocID="{51811BBE-24CB-4B64-B8D5-7380486AC4D9}" presName="parentLin" presStyleCnt="0"/>
      <dgm:spPr/>
    </dgm:pt>
    <dgm:pt modelId="{F0C767EE-0E15-4C6F-8630-7F150C21EE0B}" type="pres">
      <dgm:prSet presAssocID="{51811BBE-24CB-4B64-B8D5-7380486AC4D9}" presName="parentLeftMargin" presStyleLbl="node1" presStyleIdx="1" presStyleCnt="5"/>
      <dgm:spPr/>
    </dgm:pt>
    <dgm:pt modelId="{5D5C74CF-31AA-45E8-A76F-C9B4AC6B2FAC}" type="pres">
      <dgm:prSet presAssocID="{51811BBE-24CB-4B64-B8D5-7380486AC4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7EA40E-6024-4E1B-BAB7-34583B3714A8}" type="pres">
      <dgm:prSet presAssocID="{51811BBE-24CB-4B64-B8D5-7380486AC4D9}" presName="negativeSpace" presStyleCnt="0"/>
      <dgm:spPr/>
    </dgm:pt>
    <dgm:pt modelId="{69E6D7E5-C1F2-4E2D-910D-C4BB2FFD2C4F}" type="pres">
      <dgm:prSet presAssocID="{51811BBE-24CB-4B64-B8D5-7380486AC4D9}" presName="childText" presStyleLbl="conFgAcc1" presStyleIdx="2" presStyleCnt="5">
        <dgm:presLayoutVars>
          <dgm:bulletEnabled val="1"/>
        </dgm:presLayoutVars>
      </dgm:prSet>
      <dgm:spPr/>
    </dgm:pt>
    <dgm:pt modelId="{6D795ED8-08BA-4F16-A982-BDDF975A9B09}" type="pres">
      <dgm:prSet presAssocID="{A6053161-8EDF-4EFC-9435-7B4EDFE0B0B9}" presName="spaceBetweenRectangles" presStyleCnt="0"/>
      <dgm:spPr/>
    </dgm:pt>
    <dgm:pt modelId="{50B5E449-4085-4BFF-9B35-F4A9F8731414}" type="pres">
      <dgm:prSet presAssocID="{AE42599B-7AD8-4CEE-959F-D51DE763A165}" presName="parentLin" presStyleCnt="0"/>
      <dgm:spPr/>
    </dgm:pt>
    <dgm:pt modelId="{C597214A-6805-40CF-B8F4-A3B9F53FBAA6}" type="pres">
      <dgm:prSet presAssocID="{AE42599B-7AD8-4CEE-959F-D51DE763A165}" presName="parentLeftMargin" presStyleLbl="node1" presStyleIdx="2" presStyleCnt="5"/>
      <dgm:spPr/>
    </dgm:pt>
    <dgm:pt modelId="{0809D3B2-DC38-4834-B75E-205EC1F1BCC9}" type="pres">
      <dgm:prSet presAssocID="{AE42599B-7AD8-4CEE-959F-D51DE763A16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68007F-F653-439D-AE09-B8977DA7BA73}" type="pres">
      <dgm:prSet presAssocID="{AE42599B-7AD8-4CEE-959F-D51DE763A165}" presName="negativeSpace" presStyleCnt="0"/>
      <dgm:spPr/>
    </dgm:pt>
    <dgm:pt modelId="{F16008D1-6FBA-4250-BDE5-7285B839FD85}" type="pres">
      <dgm:prSet presAssocID="{AE42599B-7AD8-4CEE-959F-D51DE763A165}" presName="childText" presStyleLbl="conFgAcc1" presStyleIdx="3" presStyleCnt="5">
        <dgm:presLayoutVars>
          <dgm:bulletEnabled val="1"/>
        </dgm:presLayoutVars>
      </dgm:prSet>
      <dgm:spPr/>
    </dgm:pt>
    <dgm:pt modelId="{736B57C6-4FBA-495B-83EF-7184FD359153}" type="pres">
      <dgm:prSet presAssocID="{67DC50F2-910F-498D-9959-5472FBDAC15F}" presName="spaceBetweenRectangles" presStyleCnt="0"/>
      <dgm:spPr/>
    </dgm:pt>
    <dgm:pt modelId="{1986DE3A-ADF6-419C-95A6-CD86C78D53D4}" type="pres">
      <dgm:prSet presAssocID="{4CA256D5-B0B3-488D-B3F2-607A6A05BAF8}" presName="parentLin" presStyleCnt="0"/>
      <dgm:spPr/>
    </dgm:pt>
    <dgm:pt modelId="{A16A7BAD-DEAB-4E08-A0F3-8FA1F57CC538}" type="pres">
      <dgm:prSet presAssocID="{4CA256D5-B0B3-488D-B3F2-607A6A05BAF8}" presName="parentLeftMargin" presStyleLbl="node1" presStyleIdx="3" presStyleCnt="5"/>
      <dgm:spPr/>
    </dgm:pt>
    <dgm:pt modelId="{80FB62A4-CBB5-47D2-A5D7-71D9809EFD9D}" type="pres">
      <dgm:prSet presAssocID="{4CA256D5-B0B3-488D-B3F2-607A6A05BAF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B056E8E-9233-4380-AE09-AAB89681521A}" type="pres">
      <dgm:prSet presAssocID="{4CA256D5-B0B3-488D-B3F2-607A6A05BAF8}" presName="negativeSpace" presStyleCnt="0"/>
      <dgm:spPr/>
    </dgm:pt>
    <dgm:pt modelId="{64773F26-AE71-46F5-9217-A55A00EE6D3E}" type="pres">
      <dgm:prSet presAssocID="{4CA256D5-B0B3-488D-B3F2-607A6A05BAF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F3DE401-14CF-40C1-B480-AA94420DE70F}" srcId="{51811BBE-24CB-4B64-B8D5-7380486AC4D9}" destId="{0F039D68-B9EF-4DF3-BDF8-A87C83D430D8}" srcOrd="2" destOrd="0" parTransId="{29A7A170-7BEE-48A9-AB7E-D74154E3F6C9}" sibTransId="{89C6567E-FD60-4095-A5EF-45EDB4220CCA}"/>
    <dgm:cxn modelId="{6D875E1C-EF77-419D-BE02-2AC44E7D1B0D}" srcId="{A111F273-BAFE-4786-BBBB-3B36E22A1453}" destId="{4CA256D5-B0B3-488D-B3F2-607A6A05BAF8}" srcOrd="4" destOrd="0" parTransId="{7574EBF1-EAEA-4A37-A15B-56F44D551B55}" sibTransId="{9D7A9609-61E8-4EFA-8539-C0C514FC1B4C}"/>
    <dgm:cxn modelId="{6B3DD32E-89DE-4A5A-B1E4-DB0E80267A48}" srcId="{A111F273-BAFE-4786-BBBB-3B36E22A1453}" destId="{21F22C59-3E21-4763-9EDF-B60B2968D3F3}" srcOrd="1" destOrd="0" parTransId="{CDAFB585-17EE-4F07-A750-F159386581E9}" sibTransId="{B4D6650A-D8A2-4F36-953C-3E9C0D223D6D}"/>
    <dgm:cxn modelId="{0F01A733-E17F-4521-8F0A-8E3EA76866B9}" type="presOf" srcId="{CBDB33EA-D85B-45DD-83B8-AE7AE4A306BD}" destId="{69E6D7E5-C1F2-4E2D-910D-C4BB2FFD2C4F}" srcOrd="0" destOrd="1" presId="urn:microsoft.com/office/officeart/2005/8/layout/list1"/>
    <dgm:cxn modelId="{83317262-2311-43A6-90DF-A6C66ACE6532}" srcId="{51811BBE-24CB-4B64-B8D5-7380486AC4D9}" destId="{CBDB33EA-D85B-45DD-83B8-AE7AE4A306BD}" srcOrd="1" destOrd="0" parTransId="{56E69ED1-C266-4F6F-8A7A-6DB3D7B71511}" sibTransId="{227D7282-AD2A-48D0-BE43-18A4AB347DCB}"/>
    <dgm:cxn modelId="{69211443-86BD-4A98-A917-39AFA2B040E8}" type="presOf" srcId="{21F22C59-3E21-4763-9EDF-B60B2968D3F3}" destId="{0543862A-04D7-48B3-BA97-4E1652F4D028}" srcOrd="0" destOrd="0" presId="urn:microsoft.com/office/officeart/2005/8/layout/list1"/>
    <dgm:cxn modelId="{5D81264C-2CE3-4645-B772-7CF3B354F290}" srcId="{51811BBE-24CB-4B64-B8D5-7380486AC4D9}" destId="{E450B79B-100B-45DF-A830-5B8BA1D369AE}" srcOrd="0" destOrd="0" parTransId="{B8D2D1EE-120C-4037-B306-29280FA04043}" sibTransId="{95B553CE-B2D4-40DE-A44D-B1D56FFA4924}"/>
    <dgm:cxn modelId="{61D19571-13A2-433C-8600-CD8EF1525A51}" srcId="{A111F273-BAFE-4786-BBBB-3B36E22A1453}" destId="{51811BBE-24CB-4B64-B8D5-7380486AC4D9}" srcOrd="2" destOrd="0" parTransId="{DEFB0AF1-FEDE-416B-98F9-B52ABB9E5ED1}" sibTransId="{A6053161-8EDF-4EFC-9435-7B4EDFE0B0B9}"/>
    <dgm:cxn modelId="{E8113854-E72C-4A12-992D-4D72A0F941A0}" type="presOf" srcId="{AE42599B-7AD8-4CEE-959F-D51DE763A165}" destId="{C597214A-6805-40CF-B8F4-A3B9F53FBAA6}" srcOrd="0" destOrd="0" presId="urn:microsoft.com/office/officeart/2005/8/layout/list1"/>
    <dgm:cxn modelId="{34538B56-A29A-42D3-B7A1-5E6DDB513F7A}" type="presOf" srcId="{808BD558-EF30-4762-BD4B-58077D88AD3D}" destId="{0CAECC70-7A6F-4043-85BB-712D9D2D40DF}" srcOrd="0" destOrd="0" presId="urn:microsoft.com/office/officeart/2005/8/layout/list1"/>
    <dgm:cxn modelId="{73E8A957-1E84-4A50-AC90-64D7891ADC6A}" srcId="{A111F273-BAFE-4786-BBBB-3B36E22A1453}" destId="{AE42599B-7AD8-4CEE-959F-D51DE763A165}" srcOrd="3" destOrd="0" parTransId="{EBD70980-41AA-4387-B183-7BC4EDD52C86}" sibTransId="{67DC50F2-910F-498D-9959-5472FBDAC15F}"/>
    <dgm:cxn modelId="{B624605A-D8E2-4DBD-A19C-48D5C855DA96}" type="presOf" srcId="{A111F273-BAFE-4786-BBBB-3B36E22A1453}" destId="{C06021EC-0226-4E7F-A9A6-C81B5B33C13A}" srcOrd="0" destOrd="0" presId="urn:microsoft.com/office/officeart/2005/8/layout/list1"/>
    <dgm:cxn modelId="{1E98149D-49BE-49A5-9909-717C823A399C}" type="presOf" srcId="{4CA256D5-B0B3-488D-B3F2-607A6A05BAF8}" destId="{A16A7BAD-DEAB-4E08-A0F3-8FA1F57CC538}" srcOrd="0" destOrd="0" presId="urn:microsoft.com/office/officeart/2005/8/layout/list1"/>
    <dgm:cxn modelId="{57F47CA0-195E-4B9C-A78C-CC3F53E3FF9C}" srcId="{A111F273-BAFE-4786-BBBB-3B36E22A1453}" destId="{808BD558-EF30-4762-BD4B-58077D88AD3D}" srcOrd="0" destOrd="0" parTransId="{71470D6F-E631-4413-8875-4B6107C7992C}" sibTransId="{51EB1E38-11E2-467D-91C9-D778F3C7FBC6}"/>
    <dgm:cxn modelId="{0AE9EBAD-796D-45B8-BB3F-66435195439F}" type="presOf" srcId="{AE42599B-7AD8-4CEE-959F-D51DE763A165}" destId="{0809D3B2-DC38-4834-B75E-205EC1F1BCC9}" srcOrd="1" destOrd="0" presId="urn:microsoft.com/office/officeart/2005/8/layout/list1"/>
    <dgm:cxn modelId="{047D77B6-A528-454C-B691-49D3B682863A}" type="presOf" srcId="{0F039D68-B9EF-4DF3-BDF8-A87C83D430D8}" destId="{69E6D7E5-C1F2-4E2D-910D-C4BB2FFD2C4F}" srcOrd="0" destOrd="2" presId="urn:microsoft.com/office/officeart/2005/8/layout/list1"/>
    <dgm:cxn modelId="{FF2BBFBA-F0D7-42A0-83C9-28AEF030F4DE}" type="presOf" srcId="{21F22C59-3E21-4763-9EDF-B60B2968D3F3}" destId="{7E562F5C-B0D1-4661-A23A-85D8789E1736}" srcOrd="1" destOrd="0" presId="urn:microsoft.com/office/officeart/2005/8/layout/list1"/>
    <dgm:cxn modelId="{8985F2BD-4FBD-49B8-B6B7-9B26BC4D076E}" type="presOf" srcId="{51811BBE-24CB-4B64-B8D5-7380486AC4D9}" destId="{F0C767EE-0E15-4C6F-8630-7F150C21EE0B}" srcOrd="0" destOrd="0" presId="urn:microsoft.com/office/officeart/2005/8/layout/list1"/>
    <dgm:cxn modelId="{1AC1F8C0-64CF-4DB2-8072-FE4D99B49043}" type="presOf" srcId="{E450B79B-100B-45DF-A830-5B8BA1D369AE}" destId="{69E6D7E5-C1F2-4E2D-910D-C4BB2FFD2C4F}" srcOrd="0" destOrd="0" presId="urn:microsoft.com/office/officeart/2005/8/layout/list1"/>
    <dgm:cxn modelId="{4FE9D7C3-9CC5-4E93-9A25-B7F6723BD84D}" type="presOf" srcId="{808BD558-EF30-4762-BD4B-58077D88AD3D}" destId="{8957A7A3-86D2-4B75-80AF-97E6B47448B2}" srcOrd="1" destOrd="0" presId="urn:microsoft.com/office/officeart/2005/8/layout/list1"/>
    <dgm:cxn modelId="{65C38FD2-D39E-494D-BDF0-B9B941480CF1}" type="presOf" srcId="{51811BBE-24CB-4B64-B8D5-7380486AC4D9}" destId="{5D5C74CF-31AA-45E8-A76F-C9B4AC6B2FAC}" srcOrd="1" destOrd="0" presId="urn:microsoft.com/office/officeart/2005/8/layout/list1"/>
    <dgm:cxn modelId="{D05566ED-A98B-4845-96EE-21EC359072B9}" type="presOf" srcId="{4CA256D5-B0B3-488D-B3F2-607A6A05BAF8}" destId="{80FB62A4-CBB5-47D2-A5D7-71D9809EFD9D}" srcOrd="1" destOrd="0" presId="urn:microsoft.com/office/officeart/2005/8/layout/list1"/>
    <dgm:cxn modelId="{32165C5F-751C-4318-B8E2-5A09F7555B4E}" type="presParOf" srcId="{C06021EC-0226-4E7F-A9A6-C81B5B33C13A}" destId="{1F196396-331F-41FC-8EA3-AF4EB6ABF44B}" srcOrd="0" destOrd="0" presId="urn:microsoft.com/office/officeart/2005/8/layout/list1"/>
    <dgm:cxn modelId="{2F0EE0B0-D85F-49B3-9268-C45243DAD48A}" type="presParOf" srcId="{1F196396-331F-41FC-8EA3-AF4EB6ABF44B}" destId="{0CAECC70-7A6F-4043-85BB-712D9D2D40DF}" srcOrd="0" destOrd="0" presId="urn:microsoft.com/office/officeart/2005/8/layout/list1"/>
    <dgm:cxn modelId="{8722B044-05A0-4E21-BB8A-0459AA2DE8A0}" type="presParOf" srcId="{1F196396-331F-41FC-8EA3-AF4EB6ABF44B}" destId="{8957A7A3-86D2-4B75-80AF-97E6B47448B2}" srcOrd="1" destOrd="0" presId="urn:microsoft.com/office/officeart/2005/8/layout/list1"/>
    <dgm:cxn modelId="{5071DE38-BBEA-404E-B88B-E520CF20DA3F}" type="presParOf" srcId="{C06021EC-0226-4E7F-A9A6-C81B5B33C13A}" destId="{F2C5AF9C-8C16-44D4-B92D-BC63936767F2}" srcOrd="1" destOrd="0" presId="urn:microsoft.com/office/officeart/2005/8/layout/list1"/>
    <dgm:cxn modelId="{EC75A7AB-54F7-49BF-86B3-0804E21467E1}" type="presParOf" srcId="{C06021EC-0226-4E7F-A9A6-C81B5B33C13A}" destId="{F6B156C1-C95F-48BD-849A-F52A1BCB50B3}" srcOrd="2" destOrd="0" presId="urn:microsoft.com/office/officeart/2005/8/layout/list1"/>
    <dgm:cxn modelId="{B3C3C8F6-E196-4BD8-A8D5-D31E87072C80}" type="presParOf" srcId="{C06021EC-0226-4E7F-A9A6-C81B5B33C13A}" destId="{7427DB4B-1CA5-4466-8C4C-1A64EB9A7F4E}" srcOrd="3" destOrd="0" presId="urn:microsoft.com/office/officeart/2005/8/layout/list1"/>
    <dgm:cxn modelId="{12B2C8A9-D31E-47B3-AB5A-B4B4756B1CFD}" type="presParOf" srcId="{C06021EC-0226-4E7F-A9A6-C81B5B33C13A}" destId="{DB67DCBE-1CAB-4796-A10E-01AE04E3467E}" srcOrd="4" destOrd="0" presId="urn:microsoft.com/office/officeart/2005/8/layout/list1"/>
    <dgm:cxn modelId="{6FBA328C-96B3-44AF-A1BF-795B197E5C48}" type="presParOf" srcId="{DB67DCBE-1CAB-4796-A10E-01AE04E3467E}" destId="{0543862A-04D7-48B3-BA97-4E1652F4D028}" srcOrd="0" destOrd="0" presId="urn:microsoft.com/office/officeart/2005/8/layout/list1"/>
    <dgm:cxn modelId="{45ED2B5B-903D-439E-8E71-AE1BFBB81BD7}" type="presParOf" srcId="{DB67DCBE-1CAB-4796-A10E-01AE04E3467E}" destId="{7E562F5C-B0D1-4661-A23A-85D8789E1736}" srcOrd="1" destOrd="0" presId="urn:microsoft.com/office/officeart/2005/8/layout/list1"/>
    <dgm:cxn modelId="{FFAA4617-3892-4A3E-BD0B-056C1A9354FD}" type="presParOf" srcId="{C06021EC-0226-4E7F-A9A6-C81B5B33C13A}" destId="{2B144276-ED2E-47B8-879F-46022A86E5BE}" srcOrd="5" destOrd="0" presId="urn:microsoft.com/office/officeart/2005/8/layout/list1"/>
    <dgm:cxn modelId="{1A4AAE81-2768-4178-A057-0878B0AFF84A}" type="presParOf" srcId="{C06021EC-0226-4E7F-A9A6-C81B5B33C13A}" destId="{DDAD5EFA-B448-481D-84B1-C2CDB346CD9F}" srcOrd="6" destOrd="0" presId="urn:microsoft.com/office/officeart/2005/8/layout/list1"/>
    <dgm:cxn modelId="{713931BF-9754-432E-B163-2795BE58EBCF}" type="presParOf" srcId="{C06021EC-0226-4E7F-A9A6-C81B5B33C13A}" destId="{B5C583A6-C890-4BFA-906F-AED0D0A86D3B}" srcOrd="7" destOrd="0" presId="urn:microsoft.com/office/officeart/2005/8/layout/list1"/>
    <dgm:cxn modelId="{AB6E7030-2F89-46DA-BB34-780BF66C98C5}" type="presParOf" srcId="{C06021EC-0226-4E7F-A9A6-C81B5B33C13A}" destId="{FD4F3D64-04EE-456A-BB1B-C7039080BB7B}" srcOrd="8" destOrd="0" presId="urn:microsoft.com/office/officeart/2005/8/layout/list1"/>
    <dgm:cxn modelId="{59CCBCDC-8094-41A5-84C6-AF59D5D5466E}" type="presParOf" srcId="{FD4F3D64-04EE-456A-BB1B-C7039080BB7B}" destId="{F0C767EE-0E15-4C6F-8630-7F150C21EE0B}" srcOrd="0" destOrd="0" presId="urn:microsoft.com/office/officeart/2005/8/layout/list1"/>
    <dgm:cxn modelId="{31569381-2458-4582-9B3C-18D18BB96845}" type="presParOf" srcId="{FD4F3D64-04EE-456A-BB1B-C7039080BB7B}" destId="{5D5C74CF-31AA-45E8-A76F-C9B4AC6B2FAC}" srcOrd="1" destOrd="0" presId="urn:microsoft.com/office/officeart/2005/8/layout/list1"/>
    <dgm:cxn modelId="{3824185D-2760-430E-A04A-A0595A5748D2}" type="presParOf" srcId="{C06021EC-0226-4E7F-A9A6-C81B5B33C13A}" destId="{047EA40E-6024-4E1B-BAB7-34583B3714A8}" srcOrd="9" destOrd="0" presId="urn:microsoft.com/office/officeart/2005/8/layout/list1"/>
    <dgm:cxn modelId="{B43C39F5-36D7-484A-9E96-546DD5A84813}" type="presParOf" srcId="{C06021EC-0226-4E7F-A9A6-C81B5B33C13A}" destId="{69E6D7E5-C1F2-4E2D-910D-C4BB2FFD2C4F}" srcOrd="10" destOrd="0" presId="urn:microsoft.com/office/officeart/2005/8/layout/list1"/>
    <dgm:cxn modelId="{D0BF1FC9-F904-4D76-8C48-8A26B3E80EAD}" type="presParOf" srcId="{C06021EC-0226-4E7F-A9A6-C81B5B33C13A}" destId="{6D795ED8-08BA-4F16-A982-BDDF975A9B09}" srcOrd="11" destOrd="0" presId="urn:microsoft.com/office/officeart/2005/8/layout/list1"/>
    <dgm:cxn modelId="{A4934AAB-3EE9-4241-ABA1-587AE298332B}" type="presParOf" srcId="{C06021EC-0226-4E7F-A9A6-C81B5B33C13A}" destId="{50B5E449-4085-4BFF-9B35-F4A9F8731414}" srcOrd="12" destOrd="0" presId="urn:microsoft.com/office/officeart/2005/8/layout/list1"/>
    <dgm:cxn modelId="{E0945B1E-5D73-4276-BF4E-D76BB07181E6}" type="presParOf" srcId="{50B5E449-4085-4BFF-9B35-F4A9F8731414}" destId="{C597214A-6805-40CF-B8F4-A3B9F53FBAA6}" srcOrd="0" destOrd="0" presId="urn:microsoft.com/office/officeart/2005/8/layout/list1"/>
    <dgm:cxn modelId="{063661D6-0D4A-4DC5-8D0C-C27BE3CAEA0A}" type="presParOf" srcId="{50B5E449-4085-4BFF-9B35-F4A9F8731414}" destId="{0809D3B2-DC38-4834-B75E-205EC1F1BCC9}" srcOrd="1" destOrd="0" presId="urn:microsoft.com/office/officeart/2005/8/layout/list1"/>
    <dgm:cxn modelId="{D2FE6BDA-75AB-4B35-AA19-EBBF55EE4340}" type="presParOf" srcId="{C06021EC-0226-4E7F-A9A6-C81B5B33C13A}" destId="{A268007F-F653-439D-AE09-B8977DA7BA73}" srcOrd="13" destOrd="0" presId="urn:microsoft.com/office/officeart/2005/8/layout/list1"/>
    <dgm:cxn modelId="{10872EB5-AFAC-4E12-B1BB-ACAFA11B2866}" type="presParOf" srcId="{C06021EC-0226-4E7F-A9A6-C81B5B33C13A}" destId="{F16008D1-6FBA-4250-BDE5-7285B839FD85}" srcOrd="14" destOrd="0" presId="urn:microsoft.com/office/officeart/2005/8/layout/list1"/>
    <dgm:cxn modelId="{356E2A54-6162-4E32-87C0-BF23EB3EFD43}" type="presParOf" srcId="{C06021EC-0226-4E7F-A9A6-C81B5B33C13A}" destId="{736B57C6-4FBA-495B-83EF-7184FD359153}" srcOrd="15" destOrd="0" presId="urn:microsoft.com/office/officeart/2005/8/layout/list1"/>
    <dgm:cxn modelId="{0BA3FAE7-2EF3-46F9-A6E2-8FCCB5745D7C}" type="presParOf" srcId="{C06021EC-0226-4E7F-A9A6-C81B5B33C13A}" destId="{1986DE3A-ADF6-419C-95A6-CD86C78D53D4}" srcOrd="16" destOrd="0" presId="urn:microsoft.com/office/officeart/2005/8/layout/list1"/>
    <dgm:cxn modelId="{1AE11107-9E18-4840-827A-30CE3F3C8186}" type="presParOf" srcId="{1986DE3A-ADF6-419C-95A6-CD86C78D53D4}" destId="{A16A7BAD-DEAB-4E08-A0F3-8FA1F57CC538}" srcOrd="0" destOrd="0" presId="urn:microsoft.com/office/officeart/2005/8/layout/list1"/>
    <dgm:cxn modelId="{04DE63C3-B12C-4CE6-9B0D-98C60B2782D3}" type="presParOf" srcId="{1986DE3A-ADF6-419C-95A6-CD86C78D53D4}" destId="{80FB62A4-CBB5-47D2-A5D7-71D9809EFD9D}" srcOrd="1" destOrd="0" presId="urn:microsoft.com/office/officeart/2005/8/layout/list1"/>
    <dgm:cxn modelId="{11B0648F-C108-42E2-B15F-9F8956F65C33}" type="presParOf" srcId="{C06021EC-0226-4E7F-A9A6-C81B5B33C13A}" destId="{BB056E8E-9233-4380-AE09-AAB89681521A}" srcOrd="17" destOrd="0" presId="urn:microsoft.com/office/officeart/2005/8/layout/list1"/>
    <dgm:cxn modelId="{A84E09D9-3DD8-4970-A95A-548F58A8D907}" type="presParOf" srcId="{C06021EC-0226-4E7F-A9A6-C81B5B33C13A}" destId="{64773F26-AE71-46F5-9217-A55A00EE6D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58933C-C320-4848-9709-9CE21199FE1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AA5A42-D400-4CFC-BFA1-73B3CE9205EF}">
      <dgm:prSet/>
      <dgm:spPr/>
      <dgm:t>
        <a:bodyPr/>
        <a:lstStyle/>
        <a:p>
          <a:r>
            <a:rPr lang="en-IN"/>
            <a:t>Most of the files have a header and a footer</a:t>
          </a:r>
          <a:endParaRPr lang="en-US"/>
        </a:p>
      </dgm:t>
    </dgm:pt>
    <dgm:pt modelId="{C6CEF8FF-CE75-4836-A822-1F011FBE2D9A}" type="parTrans" cxnId="{262D498B-5C88-42DA-9812-17A4A67CDB3E}">
      <dgm:prSet/>
      <dgm:spPr/>
      <dgm:t>
        <a:bodyPr/>
        <a:lstStyle/>
        <a:p>
          <a:endParaRPr lang="en-US"/>
        </a:p>
      </dgm:t>
    </dgm:pt>
    <dgm:pt modelId="{D59D7258-829B-498A-B9EE-41F9967CF87E}" type="sibTrans" cxnId="{262D498B-5C88-42DA-9812-17A4A67CDB3E}">
      <dgm:prSet/>
      <dgm:spPr/>
      <dgm:t>
        <a:bodyPr/>
        <a:lstStyle/>
        <a:p>
          <a:endParaRPr lang="en-US"/>
        </a:p>
      </dgm:t>
    </dgm:pt>
    <dgm:pt modelId="{E5C88A28-03A0-4F8E-862A-385864BB2631}">
      <dgm:prSet/>
      <dgm:spPr/>
      <dgm:t>
        <a:bodyPr/>
        <a:lstStyle/>
        <a:p>
          <a:r>
            <a:rPr lang="en-IN"/>
            <a:t>This header is called the “magic string” or “magic number”</a:t>
          </a:r>
          <a:endParaRPr lang="en-US"/>
        </a:p>
      </dgm:t>
    </dgm:pt>
    <dgm:pt modelId="{6BF59FFE-EF8B-4AC1-ADC5-5E5158AB86B9}" type="parTrans" cxnId="{B72D89C5-EA2D-411B-9062-46266543F04A}">
      <dgm:prSet/>
      <dgm:spPr/>
      <dgm:t>
        <a:bodyPr/>
        <a:lstStyle/>
        <a:p>
          <a:endParaRPr lang="en-US"/>
        </a:p>
      </dgm:t>
    </dgm:pt>
    <dgm:pt modelId="{0051E70C-6EEE-4AAC-8C75-7DD15B7B2F72}" type="sibTrans" cxnId="{B72D89C5-EA2D-411B-9062-46266543F04A}">
      <dgm:prSet/>
      <dgm:spPr/>
      <dgm:t>
        <a:bodyPr/>
        <a:lstStyle/>
        <a:p>
          <a:endParaRPr lang="en-US"/>
        </a:p>
      </dgm:t>
    </dgm:pt>
    <dgm:pt modelId="{DCB92C44-C19E-4E64-AED6-0FCC43975E1A}">
      <dgm:prSet/>
      <dgm:spPr/>
      <dgm:t>
        <a:bodyPr/>
        <a:lstStyle/>
        <a:p>
          <a:r>
            <a:rPr lang="en-IN"/>
            <a:t>We can look for this header and footer to find the deleted file</a:t>
          </a:r>
          <a:endParaRPr lang="en-US"/>
        </a:p>
      </dgm:t>
    </dgm:pt>
    <dgm:pt modelId="{16B70744-3C3F-4307-BAE1-D00611A922A4}" type="parTrans" cxnId="{E9490F49-13B3-40E5-B48C-DFAFFA4E853A}">
      <dgm:prSet/>
      <dgm:spPr/>
      <dgm:t>
        <a:bodyPr/>
        <a:lstStyle/>
        <a:p>
          <a:endParaRPr lang="en-US"/>
        </a:p>
      </dgm:t>
    </dgm:pt>
    <dgm:pt modelId="{ACFA5F69-C115-4B5C-9FE6-A4F898CDB11A}" type="sibTrans" cxnId="{E9490F49-13B3-40E5-B48C-DFAFFA4E853A}">
      <dgm:prSet/>
      <dgm:spPr/>
      <dgm:t>
        <a:bodyPr/>
        <a:lstStyle/>
        <a:p>
          <a:endParaRPr lang="en-US"/>
        </a:p>
      </dgm:t>
    </dgm:pt>
    <dgm:pt modelId="{C067F22C-F0BB-489F-B1D7-4E0670E7283C}">
      <dgm:prSet/>
      <dgm:spPr/>
      <dgm:t>
        <a:bodyPr/>
        <a:lstStyle/>
        <a:p>
          <a:r>
            <a:rPr lang="en-IN"/>
            <a:t>Remember – file still exists, only pointer was removed</a:t>
          </a:r>
          <a:endParaRPr lang="en-US"/>
        </a:p>
      </dgm:t>
    </dgm:pt>
    <dgm:pt modelId="{A8EA2C1F-14D8-4556-9260-21699062B08D}" type="parTrans" cxnId="{ED059EDA-0F56-402A-A999-0BCF8318B6C5}">
      <dgm:prSet/>
      <dgm:spPr/>
      <dgm:t>
        <a:bodyPr/>
        <a:lstStyle/>
        <a:p>
          <a:endParaRPr lang="en-US"/>
        </a:p>
      </dgm:t>
    </dgm:pt>
    <dgm:pt modelId="{48B0D2F4-75A8-46DF-B381-5B808691B48C}" type="sibTrans" cxnId="{ED059EDA-0F56-402A-A999-0BCF8318B6C5}">
      <dgm:prSet/>
      <dgm:spPr/>
      <dgm:t>
        <a:bodyPr/>
        <a:lstStyle/>
        <a:p>
          <a:endParaRPr lang="en-US"/>
        </a:p>
      </dgm:t>
    </dgm:pt>
    <dgm:pt modelId="{2D60096D-9F2E-466B-8C11-DBB064657EF9}" type="pres">
      <dgm:prSet presAssocID="{9A58933C-C320-4848-9709-9CE21199FE18}" presName="linear" presStyleCnt="0">
        <dgm:presLayoutVars>
          <dgm:animLvl val="lvl"/>
          <dgm:resizeHandles val="exact"/>
        </dgm:presLayoutVars>
      </dgm:prSet>
      <dgm:spPr/>
    </dgm:pt>
    <dgm:pt modelId="{38F26213-5C34-4572-AE30-EEFACFF63A8A}" type="pres">
      <dgm:prSet presAssocID="{79AA5A42-D400-4CFC-BFA1-73B3CE9205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AA39BD-FE3D-4C54-9533-E93564458888}" type="pres">
      <dgm:prSet presAssocID="{D59D7258-829B-498A-B9EE-41F9967CF87E}" presName="spacer" presStyleCnt="0"/>
      <dgm:spPr/>
    </dgm:pt>
    <dgm:pt modelId="{BBF86E77-078F-4F55-BD44-224FAD849E4B}" type="pres">
      <dgm:prSet presAssocID="{E5C88A28-03A0-4F8E-862A-385864BB26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2CF3E80-F0DA-45E4-9560-45641D473783}" type="pres">
      <dgm:prSet presAssocID="{0051E70C-6EEE-4AAC-8C75-7DD15B7B2F72}" presName="spacer" presStyleCnt="0"/>
      <dgm:spPr/>
    </dgm:pt>
    <dgm:pt modelId="{0A607C63-F1FF-40A5-AC18-CB3138540187}" type="pres">
      <dgm:prSet presAssocID="{DCB92C44-C19E-4E64-AED6-0FCC43975E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17E70-27D1-43DA-A83C-675FB3E60EFB}" type="pres">
      <dgm:prSet presAssocID="{ACFA5F69-C115-4B5C-9FE6-A4F898CDB11A}" presName="spacer" presStyleCnt="0"/>
      <dgm:spPr/>
    </dgm:pt>
    <dgm:pt modelId="{9BCF0F5D-D4AD-403B-A669-80B58B3D983F}" type="pres">
      <dgm:prSet presAssocID="{C067F22C-F0BB-489F-B1D7-4E0670E728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C38D38-2BEB-478B-B53D-1FF714474799}" type="presOf" srcId="{C067F22C-F0BB-489F-B1D7-4E0670E7283C}" destId="{9BCF0F5D-D4AD-403B-A669-80B58B3D983F}" srcOrd="0" destOrd="0" presId="urn:microsoft.com/office/officeart/2005/8/layout/vList2"/>
    <dgm:cxn modelId="{E9490F49-13B3-40E5-B48C-DFAFFA4E853A}" srcId="{9A58933C-C320-4848-9709-9CE21199FE18}" destId="{DCB92C44-C19E-4E64-AED6-0FCC43975E1A}" srcOrd="2" destOrd="0" parTransId="{16B70744-3C3F-4307-BAE1-D00611A922A4}" sibTransId="{ACFA5F69-C115-4B5C-9FE6-A4F898CDB11A}"/>
    <dgm:cxn modelId="{262D498B-5C88-42DA-9812-17A4A67CDB3E}" srcId="{9A58933C-C320-4848-9709-9CE21199FE18}" destId="{79AA5A42-D400-4CFC-BFA1-73B3CE9205EF}" srcOrd="0" destOrd="0" parTransId="{C6CEF8FF-CE75-4836-A822-1F011FBE2D9A}" sibTransId="{D59D7258-829B-498A-B9EE-41F9967CF87E}"/>
    <dgm:cxn modelId="{04DF60AC-BBF8-4BC4-BC31-30CD7F86E1FE}" type="presOf" srcId="{79AA5A42-D400-4CFC-BFA1-73B3CE9205EF}" destId="{38F26213-5C34-4572-AE30-EEFACFF63A8A}" srcOrd="0" destOrd="0" presId="urn:microsoft.com/office/officeart/2005/8/layout/vList2"/>
    <dgm:cxn modelId="{AA9BF0B5-F100-4D55-A0AF-10898ED401D5}" type="presOf" srcId="{9A58933C-C320-4848-9709-9CE21199FE18}" destId="{2D60096D-9F2E-466B-8C11-DBB064657EF9}" srcOrd="0" destOrd="0" presId="urn:microsoft.com/office/officeart/2005/8/layout/vList2"/>
    <dgm:cxn modelId="{84E917BA-F350-4A38-992C-8614DC146D40}" type="presOf" srcId="{E5C88A28-03A0-4F8E-862A-385864BB2631}" destId="{BBF86E77-078F-4F55-BD44-224FAD849E4B}" srcOrd="0" destOrd="0" presId="urn:microsoft.com/office/officeart/2005/8/layout/vList2"/>
    <dgm:cxn modelId="{B72D89C5-EA2D-411B-9062-46266543F04A}" srcId="{9A58933C-C320-4848-9709-9CE21199FE18}" destId="{E5C88A28-03A0-4F8E-862A-385864BB2631}" srcOrd="1" destOrd="0" parTransId="{6BF59FFE-EF8B-4AC1-ADC5-5E5158AB86B9}" sibTransId="{0051E70C-6EEE-4AAC-8C75-7DD15B7B2F72}"/>
    <dgm:cxn modelId="{57848CCC-96E1-48AB-B8A3-8A2B4AF1D3B6}" type="presOf" srcId="{DCB92C44-C19E-4E64-AED6-0FCC43975E1A}" destId="{0A607C63-F1FF-40A5-AC18-CB3138540187}" srcOrd="0" destOrd="0" presId="urn:microsoft.com/office/officeart/2005/8/layout/vList2"/>
    <dgm:cxn modelId="{ED059EDA-0F56-402A-A999-0BCF8318B6C5}" srcId="{9A58933C-C320-4848-9709-9CE21199FE18}" destId="{C067F22C-F0BB-489F-B1D7-4E0670E7283C}" srcOrd="3" destOrd="0" parTransId="{A8EA2C1F-14D8-4556-9260-21699062B08D}" sibTransId="{48B0D2F4-75A8-46DF-B381-5B808691B48C}"/>
    <dgm:cxn modelId="{83B729A6-8866-4F43-9C5C-2E80FF7F53F9}" type="presParOf" srcId="{2D60096D-9F2E-466B-8C11-DBB064657EF9}" destId="{38F26213-5C34-4572-AE30-EEFACFF63A8A}" srcOrd="0" destOrd="0" presId="urn:microsoft.com/office/officeart/2005/8/layout/vList2"/>
    <dgm:cxn modelId="{040FA2D2-4251-44C9-B102-C777081CE606}" type="presParOf" srcId="{2D60096D-9F2E-466B-8C11-DBB064657EF9}" destId="{41AA39BD-FE3D-4C54-9533-E93564458888}" srcOrd="1" destOrd="0" presId="urn:microsoft.com/office/officeart/2005/8/layout/vList2"/>
    <dgm:cxn modelId="{90FE52BE-FD2F-4593-9FB8-647EEF09EA48}" type="presParOf" srcId="{2D60096D-9F2E-466B-8C11-DBB064657EF9}" destId="{BBF86E77-078F-4F55-BD44-224FAD849E4B}" srcOrd="2" destOrd="0" presId="urn:microsoft.com/office/officeart/2005/8/layout/vList2"/>
    <dgm:cxn modelId="{125A6B55-7260-4F8F-B1E0-64903C00221C}" type="presParOf" srcId="{2D60096D-9F2E-466B-8C11-DBB064657EF9}" destId="{82CF3E80-F0DA-45E4-9560-45641D473783}" srcOrd="3" destOrd="0" presId="urn:microsoft.com/office/officeart/2005/8/layout/vList2"/>
    <dgm:cxn modelId="{4587D05B-0408-4F7A-80FA-7F8EB2FB7CD8}" type="presParOf" srcId="{2D60096D-9F2E-466B-8C11-DBB064657EF9}" destId="{0A607C63-F1FF-40A5-AC18-CB3138540187}" srcOrd="4" destOrd="0" presId="urn:microsoft.com/office/officeart/2005/8/layout/vList2"/>
    <dgm:cxn modelId="{FEDB52C9-DCE4-47E8-A288-122271720C40}" type="presParOf" srcId="{2D60096D-9F2E-466B-8C11-DBB064657EF9}" destId="{08117E70-27D1-43DA-A83C-675FB3E60EFB}" srcOrd="5" destOrd="0" presId="urn:microsoft.com/office/officeart/2005/8/layout/vList2"/>
    <dgm:cxn modelId="{86AB7432-4DFC-493E-ACAB-84B7AE64FC08}" type="presParOf" srcId="{2D60096D-9F2E-466B-8C11-DBB064657EF9}" destId="{9BCF0F5D-D4AD-403B-A669-80B58B3D98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D481F9-7A9E-4005-B7C8-A15E9FBD46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EF541B8-3C0B-4D2F-9099-65A4A1CBEA24}">
      <dgm:prSet/>
      <dgm:spPr/>
      <dgm:t>
        <a:bodyPr/>
        <a:lstStyle/>
        <a:p>
          <a:r>
            <a:rPr lang="en-IN"/>
            <a:t>Over-write the same file 100 times before deleting</a:t>
          </a:r>
          <a:endParaRPr lang="en-US"/>
        </a:p>
      </dgm:t>
    </dgm:pt>
    <dgm:pt modelId="{3364AD0D-135F-418A-959F-86B2C76A50B8}" type="parTrans" cxnId="{4300D29D-1848-4214-811C-D5E26FE96C09}">
      <dgm:prSet/>
      <dgm:spPr/>
      <dgm:t>
        <a:bodyPr/>
        <a:lstStyle/>
        <a:p>
          <a:endParaRPr lang="en-US"/>
        </a:p>
      </dgm:t>
    </dgm:pt>
    <dgm:pt modelId="{3FBAAF18-1358-4104-A94F-58BC92D40909}" type="sibTrans" cxnId="{4300D29D-1848-4214-811C-D5E26FE96C09}">
      <dgm:prSet/>
      <dgm:spPr/>
      <dgm:t>
        <a:bodyPr/>
        <a:lstStyle/>
        <a:p>
          <a:endParaRPr lang="en-US"/>
        </a:p>
      </dgm:t>
    </dgm:pt>
    <dgm:pt modelId="{582925C4-3589-4D0E-BA58-CB6A25F01E54}">
      <dgm:prSet/>
      <dgm:spPr/>
      <dgm:t>
        <a:bodyPr/>
        <a:lstStyle/>
        <a:p>
          <a:r>
            <a:rPr lang="en-IN"/>
            <a:t>Remove Registry Entries</a:t>
          </a:r>
          <a:endParaRPr lang="en-US"/>
        </a:p>
      </dgm:t>
    </dgm:pt>
    <dgm:pt modelId="{38CDC97E-9B05-47FA-BED6-CF1C4A1FF0FF}" type="parTrans" cxnId="{97226292-1149-481C-96CD-6CC046488709}">
      <dgm:prSet/>
      <dgm:spPr/>
      <dgm:t>
        <a:bodyPr/>
        <a:lstStyle/>
        <a:p>
          <a:endParaRPr lang="en-US"/>
        </a:p>
      </dgm:t>
    </dgm:pt>
    <dgm:pt modelId="{F4D301CB-6838-4B82-BE17-D938B19D1694}" type="sibTrans" cxnId="{97226292-1149-481C-96CD-6CC046488709}">
      <dgm:prSet/>
      <dgm:spPr/>
      <dgm:t>
        <a:bodyPr/>
        <a:lstStyle/>
        <a:p>
          <a:endParaRPr lang="en-US"/>
        </a:p>
      </dgm:t>
    </dgm:pt>
    <dgm:pt modelId="{B9EE44BD-F503-4790-93EF-1FA08833F28C}">
      <dgm:prSet/>
      <dgm:spPr/>
      <dgm:t>
        <a:bodyPr/>
        <a:lstStyle/>
        <a:p>
          <a:r>
            <a:rPr lang="en-IN"/>
            <a:t>Don’t use Windows Explorer to open folders</a:t>
          </a:r>
          <a:endParaRPr lang="en-US"/>
        </a:p>
      </dgm:t>
    </dgm:pt>
    <dgm:pt modelId="{F6E83457-74EF-4FF0-8347-3502F20637B1}" type="parTrans" cxnId="{3ED23678-AB46-4B40-B2A6-A21BBF97C81E}">
      <dgm:prSet/>
      <dgm:spPr/>
      <dgm:t>
        <a:bodyPr/>
        <a:lstStyle/>
        <a:p>
          <a:endParaRPr lang="en-US"/>
        </a:p>
      </dgm:t>
    </dgm:pt>
    <dgm:pt modelId="{021FD931-487E-4AE8-8965-3F236F286B48}" type="sibTrans" cxnId="{3ED23678-AB46-4B40-B2A6-A21BBF97C81E}">
      <dgm:prSet/>
      <dgm:spPr/>
      <dgm:t>
        <a:bodyPr/>
        <a:lstStyle/>
        <a:p>
          <a:endParaRPr lang="en-US"/>
        </a:p>
      </dgm:t>
    </dgm:pt>
    <dgm:pt modelId="{74D441ED-270F-4100-9848-140CD5E3887E}">
      <dgm:prSet/>
      <dgm:spPr/>
      <dgm:t>
        <a:bodyPr/>
        <a:lstStyle/>
        <a:p>
          <a:r>
            <a:rPr lang="en-IN"/>
            <a:t>Create your own file format – your own header and footer</a:t>
          </a:r>
          <a:endParaRPr lang="en-US"/>
        </a:p>
      </dgm:t>
    </dgm:pt>
    <dgm:pt modelId="{F8C36D09-DC4D-48D0-963F-A9053F2343AA}" type="parTrans" cxnId="{6C89991B-969A-4DCE-8C34-46F359C1C319}">
      <dgm:prSet/>
      <dgm:spPr/>
      <dgm:t>
        <a:bodyPr/>
        <a:lstStyle/>
        <a:p>
          <a:endParaRPr lang="en-US"/>
        </a:p>
      </dgm:t>
    </dgm:pt>
    <dgm:pt modelId="{EE9528DA-DA73-47BD-A431-D804E229695B}" type="sibTrans" cxnId="{6C89991B-969A-4DCE-8C34-46F359C1C319}">
      <dgm:prSet/>
      <dgm:spPr/>
      <dgm:t>
        <a:bodyPr/>
        <a:lstStyle/>
        <a:p>
          <a:endParaRPr lang="en-US"/>
        </a:p>
      </dgm:t>
    </dgm:pt>
    <dgm:pt modelId="{B2A27D59-35D7-4EA0-969D-B637908620F9}">
      <dgm:prSet/>
      <dgm:spPr/>
      <dgm:t>
        <a:bodyPr/>
        <a:lstStyle/>
        <a:p>
          <a:r>
            <a:rPr lang="en-IN"/>
            <a:t>Good ol’ steganography</a:t>
          </a:r>
          <a:endParaRPr lang="en-US"/>
        </a:p>
      </dgm:t>
    </dgm:pt>
    <dgm:pt modelId="{A2C94C3F-2B55-4DB8-B1F0-BE2F258D7EF1}" type="parTrans" cxnId="{C6FDB9E8-0D79-4586-8F63-C86503520669}">
      <dgm:prSet/>
      <dgm:spPr/>
      <dgm:t>
        <a:bodyPr/>
        <a:lstStyle/>
        <a:p>
          <a:endParaRPr lang="en-US"/>
        </a:p>
      </dgm:t>
    </dgm:pt>
    <dgm:pt modelId="{99222DEF-1C60-4765-907A-250C6938CA38}" type="sibTrans" cxnId="{C6FDB9E8-0D79-4586-8F63-C86503520669}">
      <dgm:prSet/>
      <dgm:spPr/>
      <dgm:t>
        <a:bodyPr/>
        <a:lstStyle/>
        <a:p>
          <a:endParaRPr lang="en-US"/>
        </a:p>
      </dgm:t>
    </dgm:pt>
    <dgm:pt modelId="{C0DA6980-8A08-472C-8C04-025ABE06EE8F}" type="pres">
      <dgm:prSet presAssocID="{BED481F9-7A9E-4005-B7C8-A15E9FBD460D}" presName="linear" presStyleCnt="0">
        <dgm:presLayoutVars>
          <dgm:animLvl val="lvl"/>
          <dgm:resizeHandles val="exact"/>
        </dgm:presLayoutVars>
      </dgm:prSet>
      <dgm:spPr/>
    </dgm:pt>
    <dgm:pt modelId="{1F75BC8E-AA49-4C93-93DE-D16BCC8A9BF6}" type="pres">
      <dgm:prSet presAssocID="{9EF541B8-3C0B-4D2F-9099-65A4A1CBEA2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BE932F-8577-4B3E-A32C-2AE4CF0FC8AF}" type="pres">
      <dgm:prSet presAssocID="{3FBAAF18-1358-4104-A94F-58BC92D40909}" presName="spacer" presStyleCnt="0"/>
      <dgm:spPr/>
    </dgm:pt>
    <dgm:pt modelId="{F9422B91-FE0A-4BAB-A944-BC556AFBCB4D}" type="pres">
      <dgm:prSet presAssocID="{582925C4-3589-4D0E-BA58-CB6A25F01E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058A74-B61A-412A-9EE0-25E9797DF53D}" type="pres">
      <dgm:prSet presAssocID="{F4D301CB-6838-4B82-BE17-D938B19D1694}" presName="spacer" presStyleCnt="0"/>
      <dgm:spPr/>
    </dgm:pt>
    <dgm:pt modelId="{38154AF5-4A8A-4838-9962-1365B863157C}" type="pres">
      <dgm:prSet presAssocID="{B9EE44BD-F503-4790-93EF-1FA08833F2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AA73B8C-7501-4BAC-9F3F-9C01A1960E86}" type="pres">
      <dgm:prSet presAssocID="{021FD931-487E-4AE8-8965-3F236F286B48}" presName="spacer" presStyleCnt="0"/>
      <dgm:spPr/>
    </dgm:pt>
    <dgm:pt modelId="{2FACAB60-7271-48D1-8D4D-6FAD9FD4B654}" type="pres">
      <dgm:prSet presAssocID="{74D441ED-270F-4100-9848-140CD5E3887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37ED1D6-561B-4877-926D-49E85C66BC42}" type="pres">
      <dgm:prSet presAssocID="{EE9528DA-DA73-47BD-A431-D804E229695B}" presName="spacer" presStyleCnt="0"/>
      <dgm:spPr/>
    </dgm:pt>
    <dgm:pt modelId="{3F813BFA-B781-410D-9852-2997E5FD9610}" type="pres">
      <dgm:prSet presAssocID="{B2A27D59-35D7-4EA0-969D-B637908620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89991B-969A-4DCE-8C34-46F359C1C319}" srcId="{BED481F9-7A9E-4005-B7C8-A15E9FBD460D}" destId="{74D441ED-270F-4100-9848-140CD5E3887E}" srcOrd="3" destOrd="0" parTransId="{F8C36D09-DC4D-48D0-963F-A9053F2343AA}" sibTransId="{EE9528DA-DA73-47BD-A431-D804E229695B}"/>
    <dgm:cxn modelId="{3ED23678-AB46-4B40-B2A6-A21BBF97C81E}" srcId="{BED481F9-7A9E-4005-B7C8-A15E9FBD460D}" destId="{B9EE44BD-F503-4790-93EF-1FA08833F28C}" srcOrd="2" destOrd="0" parTransId="{F6E83457-74EF-4FF0-8347-3502F20637B1}" sibTransId="{021FD931-487E-4AE8-8965-3F236F286B48}"/>
    <dgm:cxn modelId="{6C251079-7F31-4751-9EFD-068A2B391633}" type="presOf" srcId="{9EF541B8-3C0B-4D2F-9099-65A4A1CBEA24}" destId="{1F75BC8E-AA49-4C93-93DE-D16BCC8A9BF6}" srcOrd="0" destOrd="0" presId="urn:microsoft.com/office/officeart/2005/8/layout/vList2"/>
    <dgm:cxn modelId="{97226292-1149-481C-96CD-6CC046488709}" srcId="{BED481F9-7A9E-4005-B7C8-A15E9FBD460D}" destId="{582925C4-3589-4D0E-BA58-CB6A25F01E54}" srcOrd="1" destOrd="0" parTransId="{38CDC97E-9B05-47FA-BED6-CF1C4A1FF0FF}" sibTransId="{F4D301CB-6838-4B82-BE17-D938B19D1694}"/>
    <dgm:cxn modelId="{4300D29D-1848-4214-811C-D5E26FE96C09}" srcId="{BED481F9-7A9E-4005-B7C8-A15E9FBD460D}" destId="{9EF541B8-3C0B-4D2F-9099-65A4A1CBEA24}" srcOrd="0" destOrd="0" parTransId="{3364AD0D-135F-418A-959F-86B2C76A50B8}" sibTransId="{3FBAAF18-1358-4104-A94F-58BC92D40909}"/>
    <dgm:cxn modelId="{FD59F2B4-63F8-4EC2-8993-F694A9B2FD00}" type="presOf" srcId="{74D441ED-270F-4100-9848-140CD5E3887E}" destId="{2FACAB60-7271-48D1-8D4D-6FAD9FD4B654}" srcOrd="0" destOrd="0" presId="urn:microsoft.com/office/officeart/2005/8/layout/vList2"/>
    <dgm:cxn modelId="{088A48D6-FCDD-4990-8AC3-65461DB6C3B3}" type="presOf" srcId="{B9EE44BD-F503-4790-93EF-1FA08833F28C}" destId="{38154AF5-4A8A-4838-9962-1365B863157C}" srcOrd="0" destOrd="0" presId="urn:microsoft.com/office/officeart/2005/8/layout/vList2"/>
    <dgm:cxn modelId="{C6FDB9E8-0D79-4586-8F63-C86503520669}" srcId="{BED481F9-7A9E-4005-B7C8-A15E9FBD460D}" destId="{B2A27D59-35D7-4EA0-969D-B637908620F9}" srcOrd="4" destOrd="0" parTransId="{A2C94C3F-2B55-4DB8-B1F0-BE2F258D7EF1}" sibTransId="{99222DEF-1C60-4765-907A-250C6938CA38}"/>
    <dgm:cxn modelId="{93C215EB-8B4C-40AC-81CF-8C6AB3E2A84F}" type="presOf" srcId="{582925C4-3589-4D0E-BA58-CB6A25F01E54}" destId="{F9422B91-FE0A-4BAB-A944-BC556AFBCB4D}" srcOrd="0" destOrd="0" presId="urn:microsoft.com/office/officeart/2005/8/layout/vList2"/>
    <dgm:cxn modelId="{26243FF4-A639-4A18-919A-F240189A3533}" type="presOf" srcId="{BED481F9-7A9E-4005-B7C8-A15E9FBD460D}" destId="{C0DA6980-8A08-472C-8C04-025ABE06EE8F}" srcOrd="0" destOrd="0" presId="urn:microsoft.com/office/officeart/2005/8/layout/vList2"/>
    <dgm:cxn modelId="{1302C6F9-0AC3-4311-BA79-2039A4B3D912}" type="presOf" srcId="{B2A27D59-35D7-4EA0-969D-B637908620F9}" destId="{3F813BFA-B781-410D-9852-2997E5FD9610}" srcOrd="0" destOrd="0" presId="urn:microsoft.com/office/officeart/2005/8/layout/vList2"/>
    <dgm:cxn modelId="{297B6486-26A6-4C49-8578-6DE8D6E4775D}" type="presParOf" srcId="{C0DA6980-8A08-472C-8C04-025ABE06EE8F}" destId="{1F75BC8E-AA49-4C93-93DE-D16BCC8A9BF6}" srcOrd="0" destOrd="0" presId="urn:microsoft.com/office/officeart/2005/8/layout/vList2"/>
    <dgm:cxn modelId="{391B5679-6239-4733-89CE-BCA6C8EC6B86}" type="presParOf" srcId="{C0DA6980-8A08-472C-8C04-025ABE06EE8F}" destId="{35BE932F-8577-4B3E-A32C-2AE4CF0FC8AF}" srcOrd="1" destOrd="0" presId="urn:microsoft.com/office/officeart/2005/8/layout/vList2"/>
    <dgm:cxn modelId="{C905464F-415F-4423-BAD8-A4426D5407DD}" type="presParOf" srcId="{C0DA6980-8A08-472C-8C04-025ABE06EE8F}" destId="{F9422B91-FE0A-4BAB-A944-BC556AFBCB4D}" srcOrd="2" destOrd="0" presId="urn:microsoft.com/office/officeart/2005/8/layout/vList2"/>
    <dgm:cxn modelId="{69D4BE6E-58BD-4098-A62F-CF4AFC2E16C3}" type="presParOf" srcId="{C0DA6980-8A08-472C-8C04-025ABE06EE8F}" destId="{1A058A74-B61A-412A-9EE0-25E9797DF53D}" srcOrd="3" destOrd="0" presId="urn:microsoft.com/office/officeart/2005/8/layout/vList2"/>
    <dgm:cxn modelId="{263392E7-D5EB-4BAB-A0DC-B39BAAC83CDE}" type="presParOf" srcId="{C0DA6980-8A08-472C-8C04-025ABE06EE8F}" destId="{38154AF5-4A8A-4838-9962-1365B863157C}" srcOrd="4" destOrd="0" presId="urn:microsoft.com/office/officeart/2005/8/layout/vList2"/>
    <dgm:cxn modelId="{511E11F0-5479-4998-A6E2-BCBECA20B25F}" type="presParOf" srcId="{C0DA6980-8A08-472C-8C04-025ABE06EE8F}" destId="{1AA73B8C-7501-4BAC-9F3F-9C01A1960E86}" srcOrd="5" destOrd="0" presId="urn:microsoft.com/office/officeart/2005/8/layout/vList2"/>
    <dgm:cxn modelId="{B610B66A-E855-44C4-B612-64FED22A2DAE}" type="presParOf" srcId="{C0DA6980-8A08-472C-8C04-025ABE06EE8F}" destId="{2FACAB60-7271-48D1-8D4D-6FAD9FD4B654}" srcOrd="6" destOrd="0" presId="urn:microsoft.com/office/officeart/2005/8/layout/vList2"/>
    <dgm:cxn modelId="{549DF7D2-C12F-488F-9987-2A690FB9DD81}" type="presParOf" srcId="{C0DA6980-8A08-472C-8C04-025ABE06EE8F}" destId="{537ED1D6-561B-4877-926D-49E85C66BC42}" srcOrd="7" destOrd="0" presId="urn:microsoft.com/office/officeart/2005/8/layout/vList2"/>
    <dgm:cxn modelId="{4284DA56-FF58-4FFD-8BF1-E57994DCCE48}" type="presParOf" srcId="{C0DA6980-8A08-472C-8C04-025ABE06EE8F}" destId="{3F813BFA-B781-410D-9852-2997E5FD96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D3D24-1BD2-4BBD-AABB-831BEED504E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BCC73D-E414-4A2E-9F7E-DDBF97DB40EA}">
      <dgm:prSet/>
      <dgm:spPr/>
      <dgm:t>
        <a:bodyPr/>
        <a:lstStyle/>
        <a:p>
          <a:pPr>
            <a:defRPr b="1"/>
          </a:pPr>
          <a:r>
            <a:rPr lang="en-US"/>
            <a:t>Identify</a:t>
          </a:r>
        </a:p>
      </dgm:t>
    </dgm:pt>
    <dgm:pt modelId="{0F15BB52-D9B4-4119-AB3E-303F612338C5}" type="parTrans" cxnId="{60F16993-8630-4710-9DD8-492D8B63E7E1}">
      <dgm:prSet/>
      <dgm:spPr/>
      <dgm:t>
        <a:bodyPr/>
        <a:lstStyle/>
        <a:p>
          <a:endParaRPr lang="en-US"/>
        </a:p>
      </dgm:t>
    </dgm:pt>
    <dgm:pt modelId="{0BE35450-5109-4CEF-AC10-D07DF3DD9084}" type="sibTrans" cxnId="{60F16993-8630-4710-9DD8-492D8B63E7E1}">
      <dgm:prSet/>
      <dgm:spPr/>
      <dgm:t>
        <a:bodyPr/>
        <a:lstStyle/>
        <a:p>
          <a:endParaRPr lang="en-US"/>
        </a:p>
      </dgm:t>
    </dgm:pt>
    <dgm:pt modelId="{D0585F32-86F1-493C-8374-643BC078A953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2332BE1-FA32-48B4-A35A-614C0C74D7F7}" type="parTrans" cxnId="{DFE6858B-E885-4D1F-8CFE-DA37B2622EF3}">
      <dgm:prSet/>
      <dgm:spPr/>
      <dgm:t>
        <a:bodyPr/>
        <a:lstStyle/>
        <a:p>
          <a:endParaRPr lang="en-US"/>
        </a:p>
      </dgm:t>
    </dgm:pt>
    <dgm:pt modelId="{E2C1AC14-3531-4DBA-8F79-78D6FA9EFBC5}" type="sibTrans" cxnId="{DFE6858B-E885-4D1F-8CFE-DA37B2622EF3}">
      <dgm:prSet/>
      <dgm:spPr/>
      <dgm:t>
        <a:bodyPr/>
        <a:lstStyle/>
        <a:p>
          <a:endParaRPr lang="en-US"/>
        </a:p>
      </dgm:t>
    </dgm:pt>
    <dgm:pt modelId="{647DCFCF-CA3C-496F-9590-E6139A284BC3}">
      <dgm:prSet/>
      <dgm:spPr/>
      <dgm:t>
        <a:bodyPr/>
        <a:lstStyle/>
        <a:p>
          <a:pPr>
            <a:defRPr b="1"/>
          </a:pPr>
          <a:r>
            <a:rPr lang="en-US"/>
            <a:t>Acquire</a:t>
          </a:r>
        </a:p>
      </dgm:t>
    </dgm:pt>
    <dgm:pt modelId="{A3DA4504-AB37-476C-82D4-F82AE24E15F6}" type="parTrans" cxnId="{7AF041D0-4F4E-4856-8AE4-CFECE70E9AE7}">
      <dgm:prSet/>
      <dgm:spPr/>
      <dgm:t>
        <a:bodyPr/>
        <a:lstStyle/>
        <a:p>
          <a:endParaRPr lang="en-US"/>
        </a:p>
      </dgm:t>
    </dgm:pt>
    <dgm:pt modelId="{CBBF28DA-28AC-446C-A629-3A16E8D40D79}" type="sibTrans" cxnId="{7AF041D0-4F4E-4856-8AE4-CFECE70E9AE7}">
      <dgm:prSet/>
      <dgm:spPr/>
      <dgm:t>
        <a:bodyPr/>
        <a:lstStyle/>
        <a:p>
          <a:endParaRPr lang="en-US"/>
        </a:p>
      </dgm:t>
    </dgm:pt>
    <dgm:pt modelId="{165CA79C-FF5E-4662-B345-71B170F46232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A2FC47C-677D-4920-A3FE-A35EBE23FAB6}" type="parTrans" cxnId="{93CEA818-1BCF-43CD-A9AE-6C646EAA3814}">
      <dgm:prSet/>
      <dgm:spPr/>
      <dgm:t>
        <a:bodyPr/>
        <a:lstStyle/>
        <a:p>
          <a:endParaRPr lang="en-US"/>
        </a:p>
      </dgm:t>
    </dgm:pt>
    <dgm:pt modelId="{A246CF0E-8D55-4F68-A875-9472AE7541B1}" type="sibTrans" cxnId="{93CEA818-1BCF-43CD-A9AE-6C646EAA3814}">
      <dgm:prSet/>
      <dgm:spPr/>
      <dgm:t>
        <a:bodyPr/>
        <a:lstStyle/>
        <a:p>
          <a:endParaRPr lang="en-US"/>
        </a:p>
      </dgm:t>
    </dgm:pt>
    <dgm:pt modelId="{D7343377-E1FB-4383-A53F-D843B6DA1B3B}">
      <dgm:prSet/>
      <dgm:spPr/>
      <dgm:t>
        <a:bodyPr/>
        <a:lstStyle/>
        <a:p>
          <a:pPr>
            <a:defRPr b="1"/>
          </a:pPr>
          <a:r>
            <a:rPr lang="en-US"/>
            <a:t>Preserve</a:t>
          </a:r>
        </a:p>
      </dgm:t>
    </dgm:pt>
    <dgm:pt modelId="{1FB77D0F-9990-4C1A-97D0-193502682A5A}" type="parTrans" cxnId="{9DE1147A-28CA-4F4E-96BD-55272CBC5443}">
      <dgm:prSet/>
      <dgm:spPr/>
      <dgm:t>
        <a:bodyPr/>
        <a:lstStyle/>
        <a:p>
          <a:endParaRPr lang="en-US"/>
        </a:p>
      </dgm:t>
    </dgm:pt>
    <dgm:pt modelId="{C181444E-3D8B-4D67-8C9D-519076F55141}" type="sibTrans" cxnId="{9DE1147A-28CA-4F4E-96BD-55272CBC5443}">
      <dgm:prSet/>
      <dgm:spPr/>
      <dgm:t>
        <a:bodyPr/>
        <a:lstStyle/>
        <a:p>
          <a:endParaRPr lang="en-US"/>
        </a:p>
      </dgm:t>
    </dgm:pt>
    <dgm:pt modelId="{18C448CE-B7E4-4EAB-A083-EBB436AA4F79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26F14D69-8BF9-4F7F-A569-8CABB293E073}" type="parTrans" cxnId="{741606FD-6838-44E9-BF25-934D2735DE1F}">
      <dgm:prSet/>
      <dgm:spPr/>
      <dgm:t>
        <a:bodyPr/>
        <a:lstStyle/>
        <a:p>
          <a:endParaRPr lang="en-US"/>
        </a:p>
      </dgm:t>
    </dgm:pt>
    <dgm:pt modelId="{3CD871CA-642E-471D-B3CC-1944963E8BDA}" type="sibTrans" cxnId="{741606FD-6838-44E9-BF25-934D2735DE1F}">
      <dgm:prSet/>
      <dgm:spPr/>
      <dgm:t>
        <a:bodyPr/>
        <a:lstStyle/>
        <a:p>
          <a:endParaRPr lang="en-US"/>
        </a:p>
      </dgm:t>
    </dgm:pt>
    <dgm:pt modelId="{EBF12C1E-1E73-4781-B56E-728C149B3851}">
      <dgm:prSet/>
      <dgm:spPr/>
      <dgm:t>
        <a:bodyPr/>
        <a:lstStyle/>
        <a:p>
          <a:pPr>
            <a:defRPr b="1"/>
          </a:pPr>
          <a:r>
            <a:rPr lang="en-US"/>
            <a:t>Connect</a:t>
          </a:r>
        </a:p>
      </dgm:t>
    </dgm:pt>
    <dgm:pt modelId="{F5E9702E-4A21-4F1E-8068-8144B3180EC9}" type="parTrans" cxnId="{63EF596D-A6BD-4A9B-B32E-879686CF2744}">
      <dgm:prSet/>
      <dgm:spPr/>
      <dgm:t>
        <a:bodyPr/>
        <a:lstStyle/>
        <a:p>
          <a:endParaRPr lang="en-US"/>
        </a:p>
      </dgm:t>
    </dgm:pt>
    <dgm:pt modelId="{FF2FA4AF-A2DA-44C3-B4A3-4B74107F591A}" type="sibTrans" cxnId="{63EF596D-A6BD-4A9B-B32E-879686CF2744}">
      <dgm:prSet/>
      <dgm:spPr/>
      <dgm:t>
        <a:bodyPr/>
        <a:lstStyle/>
        <a:p>
          <a:endParaRPr lang="en-US"/>
        </a:p>
      </dgm:t>
    </dgm:pt>
    <dgm:pt modelId="{00F840B8-E4A8-489B-81D8-E215AA74B06A}">
      <dgm:prSet/>
      <dgm:spPr/>
      <dgm:t>
        <a:bodyPr/>
        <a:lstStyle/>
        <a:p>
          <a:r>
            <a:rPr lang="en-US" dirty="0"/>
            <a:t>Related artefacts</a:t>
          </a:r>
        </a:p>
      </dgm:t>
    </dgm:pt>
    <dgm:pt modelId="{A5012A68-4ACD-49C7-A367-2E647337DB53}" type="parTrans" cxnId="{CEBAAEC7-F26F-4B63-AA74-F8D36D88F60C}">
      <dgm:prSet/>
      <dgm:spPr/>
      <dgm:t>
        <a:bodyPr/>
        <a:lstStyle/>
        <a:p>
          <a:endParaRPr lang="en-US"/>
        </a:p>
      </dgm:t>
    </dgm:pt>
    <dgm:pt modelId="{1AFCB649-3674-4928-8FFD-29AA5429E2C3}" type="sibTrans" cxnId="{CEBAAEC7-F26F-4B63-AA74-F8D36D88F60C}">
      <dgm:prSet/>
      <dgm:spPr/>
      <dgm:t>
        <a:bodyPr/>
        <a:lstStyle/>
        <a:p>
          <a:endParaRPr lang="en-US"/>
        </a:p>
      </dgm:t>
    </dgm:pt>
    <dgm:pt modelId="{C41FB943-FFAA-4139-AD34-67F754F6FC84}">
      <dgm:prSet/>
      <dgm:spPr/>
      <dgm:t>
        <a:bodyPr/>
        <a:lstStyle/>
        <a:p>
          <a:pPr>
            <a:defRPr b="1"/>
          </a:pPr>
          <a:r>
            <a:rPr lang="en-US"/>
            <a:t>Create</a:t>
          </a:r>
        </a:p>
      </dgm:t>
    </dgm:pt>
    <dgm:pt modelId="{356FDEEF-5366-4F22-85D9-7DCD23B0CC66}" type="parTrans" cxnId="{FF5333BE-F921-4FFB-9895-81A77E3F4E1F}">
      <dgm:prSet/>
      <dgm:spPr/>
      <dgm:t>
        <a:bodyPr/>
        <a:lstStyle/>
        <a:p>
          <a:endParaRPr lang="en-US"/>
        </a:p>
      </dgm:t>
    </dgm:pt>
    <dgm:pt modelId="{D679B017-34E1-4D93-8D9F-31DD9CD0E750}" type="sibTrans" cxnId="{FF5333BE-F921-4FFB-9895-81A77E3F4E1F}">
      <dgm:prSet/>
      <dgm:spPr/>
      <dgm:t>
        <a:bodyPr/>
        <a:lstStyle/>
        <a:p>
          <a:endParaRPr lang="en-US"/>
        </a:p>
      </dgm:t>
    </dgm:pt>
    <dgm:pt modelId="{1B4D44F7-2FC6-424A-B3DD-6B534D04B191}">
      <dgm:prSet/>
      <dgm:spPr/>
      <dgm:t>
        <a:bodyPr/>
        <a:lstStyle/>
        <a:p>
          <a:r>
            <a:rPr lang="en-US" dirty="0"/>
            <a:t>Graph of connected artefacts</a:t>
          </a:r>
        </a:p>
      </dgm:t>
    </dgm:pt>
    <dgm:pt modelId="{9CEA98ED-D14E-4037-A47F-A45E4B90275B}" type="parTrans" cxnId="{56B8C822-6401-467B-9EEC-EA5A7A4A59BD}">
      <dgm:prSet/>
      <dgm:spPr/>
      <dgm:t>
        <a:bodyPr/>
        <a:lstStyle/>
        <a:p>
          <a:endParaRPr lang="en-US"/>
        </a:p>
      </dgm:t>
    </dgm:pt>
    <dgm:pt modelId="{2503F2BC-A736-4E56-9E81-D8D2B89B8FE9}" type="sibTrans" cxnId="{56B8C822-6401-467B-9EEC-EA5A7A4A59BD}">
      <dgm:prSet/>
      <dgm:spPr/>
      <dgm:t>
        <a:bodyPr/>
        <a:lstStyle/>
        <a:p>
          <a:endParaRPr lang="en-US"/>
        </a:p>
      </dgm:t>
    </dgm:pt>
    <dgm:pt modelId="{332899F5-5336-4503-81AF-7082EDC995A6}">
      <dgm:prSet/>
      <dgm:spPr/>
      <dgm:t>
        <a:bodyPr/>
        <a:lstStyle/>
        <a:p>
          <a:pPr>
            <a:defRPr b="1"/>
          </a:pPr>
          <a:r>
            <a:rPr lang="en-US"/>
            <a:t>Establish</a:t>
          </a:r>
        </a:p>
      </dgm:t>
    </dgm:pt>
    <dgm:pt modelId="{CD7AD786-3520-4896-8F55-792E47D47542}" type="parTrans" cxnId="{4A787268-37F1-4283-8E06-717D1040EA39}">
      <dgm:prSet/>
      <dgm:spPr/>
      <dgm:t>
        <a:bodyPr/>
        <a:lstStyle/>
        <a:p>
          <a:endParaRPr lang="en-US"/>
        </a:p>
      </dgm:t>
    </dgm:pt>
    <dgm:pt modelId="{14A11A3B-E626-4152-83F7-E1B706360C85}" type="sibTrans" cxnId="{4A787268-37F1-4283-8E06-717D1040EA39}">
      <dgm:prSet/>
      <dgm:spPr/>
      <dgm:t>
        <a:bodyPr/>
        <a:lstStyle/>
        <a:p>
          <a:endParaRPr lang="en-US"/>
        </a:p>
      </dgm:t>
    </dgm:pt>
    <dgm:pt modelId="{FAFF407C-8C7B-4766-8D62-6049A5D85D40}">
      <dgm:prSet/>
      <dgm:spPr/>
      <dgm:t>
        <a:bodyPr/>
        <a:lstStyle/>
        <a:p>
          <a:r>
            <a:rPr lang="en-US" dirty="0"/>
            <a:t>Timeline of events/actions/processes</a:t>
          </a:r>
        </a:p>
      </dgm:t>
    </dgm:pt>
    <dgm:pt modelId="{AD69D7AF-4A42-4E88-AB94-EC30AE501B5B}" type="parTrans" cxnId="{4F7D47EB-E000-4F25-85A1-2FB957F5DB5F}">
      <dgm:prSet/>
      <dgm:spPr/>
      <dgm:t>
        <a:bodyPr/>
        <a:lstStyle/>
        <a:p>
          <a:endParaRPr lang="en-US"/>
        </a:p>
      </dgm:t>
    </dgm:pt>
    <dgm:pt modelId="{AA4B9D2E-5D90-483C-A859-D14C94720782}" type="sibTrans" cxnId="{4F7D47EB-E000-4F25-85A1-2FB957F5DB5F}">
      <dgm:prSet/>
      <dgm:spPr/>
      <dgm:t>
        <a:bodyPr/>
        <a:lstStyle/>
        <a:p>
          <a:endParaRPr lang="en-US"/>
        </a:p>
      </dgm:t>
    </dgm:pt>
    <dgm:pt modelId="{4D6C79E6-DC4B-4029-86A2-72E97D79104A}" type="pres">
      <dgm:prSet presAssocID="{A93D3D24-1BD2-4BBD-AABB-831BEED504EA}" presName="Name0" presStyleCnt="0">
        <dgm:presLayoutVars>
          <dgm:dir/>
          <dgm:animLvl val="lvl"/>
          <dgm:resizeHandles val="exact"/>
        </dgm:presLayoutVars>
      </dgm:prSet>
      <dgm:spPr/>
    </dgm:pt>
    <dgm:pt modelId="{8EEAC134-A913-4153-9942-C3354E0D4631}" type="pres">
      <dgm:prSet presAssocID="{78BCC73D-E414-4A2E-9F7E-DDBF97DB40EA}" presName="linNode" presStyleCnt="0"/>
      <dgm:spPr/>
    </dgm:pt>
    <dgm:pt modelId="{483ACAB0-AB48-4277-AADE-1935A12F444C}" type="pres">
      <dgm:prSet presAssocID="{78BCC73D-E414-4A2E-9F7E-DDBF97DB40E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F7684DB8-05F5-435F-BFFF-5BAE65BE2AA0}" type="pres">
      <dgm:prSet presAssocID="{78BCC73D-E414-4A2E-9F7E-DDBF97DB40EA}" presName="descendantText" presStyleLbl="alignAccFollowNode1" presStyleIdx="0" presStyleCnt="6">
        <dgm:presLayoutVars>
          <dgm:bulletEnabled val="1"/>
        </dgm:presLayoutVars>
      </dgm:prSet>
      <dgm:spPr/>
    </dgm:pt>
    <dgm:pt modelId="{B8DA0504-1F28-4481-B4B1-649C4EBF9E22}" type="pres">
      <dgm:prSet presAssocID="{0BE35450-5109-4CEF-AC10-D07DF3DD9084}" presName="sp" presStyleCnt="0"/>
      <dgm:spPr/>
    </dgm:pt>
    <dgm:pt modelId="{CC71348E-F7A2-411D-B7B2-F7F5FC2F5097}" type="pres">
      <dgm:prSet presAssocID="{647DCFCF-CA3C-496F-9590-E6139A284BC3}" presName="linNode" presStyleCnt="0"/>
      <dgm:spPr/>
    </dgm:pt>
    <dgm:pt modelId="{F8F33D8A-3737-417D-969D-45A5AA220B45}" type="pres">
      <dgm:prSet presAssocID="{647DCFCF-CA3C-496F-9590-E6139A284BC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8FFF5EFE-1A93-48CE-B98F-71F6EB8C5BE9}" type="pres">
      <dgm:prSet presAssocID="{647DCFCF-CA3C-496F-9590-E6139A284BC3}" presName="descendantText" presStyleLbl="alignAccFollowNode1" presStyleIdx="1" presStyleCnt="6">
        <dgm:presLayoutVars>
          <dgm:bulletEnabled val="1"/>
        </dgm:presLayoutVars>
      </dgm:prSet>
      <dgm:spPr/>
    </dgm:pt>
    <dgm:pt modelId="{7558F6CF-2FB0-4CD1-BCC1-573D559D2E95}" type="pres">
      <dgm:prSet presAssocID="{CBBF28DA-28AC-446C-A629-3A16E8D40D79}" presName="sp" presStyleCnt="0"/>
      <dgm:spPr/>
    </dgm:pt>
    <dgm:pt modelId="{4479D0C4-9D29-4505-8551-0E3259137E63}" type="pres">
      <dgm:prSet presAssocID="{D7343377-E1FB-4383-A53F-D843B6DA1B3B}" presName="linNode" presStyleCnt="0"/>
      <dgm:spPr/>
    </dgm:pt>
    <dgm:pt modelId="{158B38DD-A6A9-40D8-91E0-BD429E6EA377}" type="pres">
      <dgm:prSet presAssocID="{D7343377-E1FB-4383-A53F-D843B6DA1B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95937BB-F65D-4AA3-AED8-3545FA335136}" type="pres">
      <dgm:prSet presAssocID="{D7343377-E1FB-4383-A53F-D843B6DA1B3B}" presName="descendantText" presStyleLbl="alignAccFollowNode1" presStyleIdx="2" presStyleCnt="6">
        <dgm:presLayoutVars>
          <dgm:bulletEnabled val="1"/>
        </dgm:presLayoutVars>
      </dgm:prSet>
      <dgm:spPr/>
    </dgm:pt>
    <dgm:pt modelId="{CB88073E-44EA-43A8-8C53-6EE8E93F36B9}" type="pres">
      <dgm:prSet presAssocID="{C181444E-3D8B-4D67-8C9D-519076F55141}" presName="sp" presStyleCnt="0"/>
      <dgm:spPr/>
    </dgm:pt>
    <dgm:pt modelId="{17556BC2-AF76-441C-ADC3-F57480C5A7A7}" type="pres">
      <dgm:prSet presAssocID="{EBF12C1E-1E73-4781-B56E-728C149B3851}" presName="linNode" presStyleCnt="0"/>
      <dgm:spPr/>
    </dgm:pt>
    <dgm:pt modelId="{442E287E-8413-4774-B2EF-6B97FB08E29D}" type="pres">
      <dgm:prSet presAssocID="{EBF12C1E-1E73-4781-B56E-728C149B3851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6BAAA6F-A59E-45EE-A57F-BAE079CED60D}" type="pres">
      <dgm:prSet presAssocID="{EBF12C1E-1E73-4781-B56E-728C149B3851}" presName="descendantText" presStyleLbl="alignAccFollowNode1" presStyleIdx="3" presStyleCnt="6">
        <dgm:presLayoutVars>
          <dgm:bulletEnabled val="1"/>
        </dgm:presLayoutVars>
      </dgm:prSet>
      <dgm:spPr/>
    </dgm:pt>
    <dgm:pt modelId="{CA5169CC-0AA1-4AE9-8280-F8DBD90F1A3A}" type="pres">
      <dgm:prSet presAssocID="{FF2FA4AF-A2DA-44C3-B4A3-4B74107F591A}" presName="sp" presStyleCnt="0"/>
      <dgm:spPr/>
    </dgm:pt>
    <dgm:pt modelId="{C4CDDA89-06A1-469B-9CF1-4C23908E651B}" type="pres">
      <dgm:prSet presAssocID="{C41FB943-FFAA-4139-AD34-67F754F6FC84}" presName="linNode" presStyleCnt="0"/>
      <dgm:spPr/>
    </dgm:pt>
    <dgm:pt modelId="{9C6B625F-25A7-430C-9029-D5A6AA2D43D8}" type="pres">
      <dgm:prSet presAssocID="{C41FB943-FFAA-4139-AD34-67F754F6FC8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1A5A38C-419D-4464-93E2-8B37C1526B46}" type="pres">
      <dgm:prSet presAssocID="{C41FB943-FFAA-4139-AD34-67F754F6FC84}" presName="descendantText" presStyleLbl="alignAccFollowNode1" presStyleIdx="4" presStyleCnt="6">
        <dgm:presLayoutVars>
          <dgm:bulletEnabled val="1"/>
        </dgm:presLayoutVars>
      </dgm:prSet>
      <dgm:spPr/>
    </dgm:pt>
    <dgm:pt modelId="{CCC87812-A664-464E-B884-228C2BA2A88E}" type="pres">
      <dgm:prSet presAssocID="{D679B017-34E1-4D93-8D9F-31DD9CD0E750}" presName="sp" presStyleCnt="0"/>
      <dgm:spPr/>
    </dgm:pt>
    <dgm:pt modelId="{355BBB29-876B-4386-9A6A-4F98B2231910}" type="pres">
      <dgm:prSet presAssocID="{332899F5-5336-4503-81AF-7082EDC995A6}" presName="linNode" presStyleCnt="0"/>
      <dgm:spPr/>
    </dgm:pt>
    <dgm:pt modelId="{8C4B5A76-1632-4972-A463-CA46B1761D6D}" type="pres">
      <dgm:prSet presAssocID="{332899F5-5336-4503-81AF-7082EDC995A6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6C6AA1B3-B309-405C-8EC8-E829E4CF9B07}" type="pres">
      <dgm:prSet presAssocID="{332899F5-5336-4503-81AF-7082EDC995A6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5E7EBE0F-9F60-4256-BA61-6BCC4D663C15}" type="presOf" srcId="{18C448CE-B7E4-4EAB-A083-EBB436AA4F79}" destId="{595937BB-F65D-4AA3-AED8-3545FA335136}" srcOrd="0" destOrd="0" presId="urn:microsoft.com/office/officeart/2005/8/layout/vList5"/>
    <dgm:cxn modelId="{B6809715-6844-4BFF-91F9-6BB460D7B57D}" type="presOf" srcId="{647DCFCF-CA3C-496F-9590-E6139A284BC3}" destId="{F8F33D8A-3737-417D-969D-45A5AA220B45}" srcOrd="0" destOrd="0" presId="urn:microsoft.com/office/officeart/2005/8/layout/vList5"/>
    <dgm:cxn modelId="{93CEA818-1BCF-43CD-A9AE-6C646EAA3814}" srcId="{647DCFCF-CA3C-496F-9590-E6139A284BC3}" destId="{165CA79C-FF5E-4662-B345-71B170F46232}" srcOrd="0" destOrd="0" parTransId="{EA2FC47C-677D-4920-A3FE-A35EBE23FAB6}" sibTransId="{A246CF0E-8D55-4F68-A875-9472AE7541B1}"/>
    <dgm:cxn modelId="{56B8C822-6401-467B-9EEC-EA5A7A4A59BD}" srcId="{C41FB943-FFAA-4139-AD34-67F754F6FC84}" destId="{1B4D44F7-2FC6-424A-B3DD-6B534D04B191}" srcOrd="0" destOrd="0" parTransId="{9CEA98ED-D14E-4037-A47F-A45E4B90275B}" sibTransId="{2503F2BC-A736-4E56-9E81-D8D2B89B8FE9}"/>
    <dgm:cxn modelId="{4DF12D23-5A35-4F35-9D23-DD933C90DA78}" type="presOf" srcId="{332899F5-5336-4503-81AF-7082EDC995A6}" destId="{8C4B5A76-1632-4972-A463-CA46B1761D6D}" srcOrd="0" destOrd="0" presId="urn:microsoft.com/office/officeart/2005/8/layout/vList5"/>
    <dgm:cxn modelId="{173BC029-34D0-4F75-83F3-DB53337B0D31}" type="presOf" srcId="{FAFF407C-8C7B-4766-8D62-6049A5D85D40}" destId="{6C6AA1B3-B309-405C-8EC8-E829E4CF9B07}" srcOrd="0" destOrd="0" presId="urn:microsoft.com/office/officeart/2005/8/layout/vList5"/>
    <dgm:cxn modelId="{6AC97344-218D-41BC-BB99-8B9B95F89CFC}" type="presOf" srcId="{1B4D44F7-2FC6-424A-B3DD-6B534D04B191}" destId="{21A5A38C-419D-4464-93E2-8B37C1526B46}" srcOrd="0" destOrd="0" presId="urn:microsoft.com/office/officeart/2005/8/layout/vList5"/>
    <dgm:cxn modelId="{4A787268-37F1-4283-8E06-717D1040EA39}" srcId="{A93D3D24-1BD2-4BBD-AABB-831BEED504EA}" destId="{332899F5-5336-4503-81AF-7082EDC995A6}" srcOrd="5" destOrd="0" parTransId="{CD7AD786-3520-4896-8F55-792E47D47542}" sibTransId="{14A11A3B-E626-4152-83F7-E1B706360C85}"/>
    <dgm:cxn modelId="{63EF596D-A6BD-4A9B-B32E-879686CF2744}" srcId="{A93D3D24-1BD2-4BBD-AABB-831BEED504EA}" destId="{EBF12C1E-1E73-4781-B56E-728C149B3851}" srcOrd="3" destOrd="0" parTransId="{F5E9702E-4A21-4F1E-8068-8144B3180EC9}" sibTransId="{FF2FA4AF-A2DA-44C3-B4A3-4B74107F591A}"/>
    <dgm:cxn modelId="{473C1270-AE89-44FD-A624-E654EC4F0A8F}" type="presOf" srcId="{D0585F32-86F1-493C-8374-643BC078A953}" destId="{F7684DB8-05F5-435F-BFFF-5BAE65BE2AA0}" srcOrd="0" destOrd="0" presId="urn:microsoft.com/office/officeart/2005/8/layout/vList5"/>
    <dgm:cxn modelId="{06ADC177-CC77-4D86-B7A3-724CD25AE1D4}" type="presOf" srcId="{78BCC73D-E414-4A2E-9F7E-DDBF97DB40EA}" destId="{483ACAB0-AB48-4277-AADE-1935A12F444C}" srcOrd="0" destOrd="0" presId="urn:microsoft.com/office/officeart/2005/8/layout/vList5"/>
    <dgm:cxn modelId="{2D55E279-915C-42C2-8FD8-5C826817C8B7}" type="presOf" srcId="{C41FB943-FFAA-4139-AD34-67F754F6FC84}" destId="{9C6B625F-25A7-430C-9029-D5A6AA2D43D8}" srcOrd="0" destOrd="0" presId="urn:microsoft.com/office/officeart/2005/8/layout/vList5"/>
    <dgm:cxn modelId="{9DE1147A-28CA-4F4E-96BD-55272CBC5443}" srcId="{A93D3D24-1BD2-4BBD-AABB-831BEED504EA}" destId="{D7343377-E1FB-4383-A53F-D843B6DA1B3B}" srcOrd="2" destOrd="0" parTransId="{1FB77D0F-9990-4C1A-97D0-193502682A5A}" sibTransId="{C181444E-3D8B-4D67-8C9D-519076F55141}"/>
    <dgm:cxn modelId="{76072781-80C7-4AC6-AF46-B60476AE6BC0}" type="presOf" srcId="{EBF12C1E-1E73-4781-B56E-728C149B3851}" destId="{442E287E-8413-4774-B2EF-6B97FB08E29D}" srcOrd="0" destOrd="0" presId="urn:microsoft.com/office/officeart/2005/8/layout/vList5"/>
    <dgm:cxn modelId="{DFE6858B-E885-4D1F-8CFE-DA37B2622EF3}" srcId="{78BCC73D-E414-4A2E-9F7E-DDBF97DB40EA}" destId="{D0585F32-86F1-493C-8374-643BC078A953}" srcOrd="0" destOrd="0" parTransId="{E2332BE1-FA32-48B4-A35A-614C0C74D7F7}" sibTransId="{E2C1AC14-3531-4DBA-8F79-78D6FA9EFBC5}"/>
    <dgm:cxn modelId="{60F16993-8630-4710-9DD8-492D8B63E7E1}" srcId="{A93D3D24-1BD2-4BBD-AABB-831BEED504EA}" destId="{78BCC73D-E414-4A2E-9F7E-DDBF97DB40EA}" srcOrd="0" destOrd="0" parTransId="{0F15BB52-D9B4-4119-AB3E-303F612338C5}" sibTransId="{0BE35450-5109-4CEF-AC10-D07DF3DD9084}"/>
    <dgm:cxn modelId="{D23F6C9F-7FDC-4FED-B5AE-8833B3B5190F}" type="presOf" srcId="{A93D3D24-1BD2-4BBD-AABB-831BEED504EA}" destId="{4D6C79E6-DC4B-4029-86A2-72E97D79104A}" srcOrd="0" destOrd="0" presId="urn:microsoft.com/office/officeart/2005/8/layout/vList5"/>
    <dgm:cxn modelId="{122DADA2-4B8B-416B-BB48-76C7160E8EAD}" type="presOf" srcId="{D7343377-E1FB-4383-A53F-D843B6DA1B3B}" destId="{158B38DD-A6A9-40D8-91E0-BD429E6EA377}" srcOrd="0" destOrd="0" presId="urn:microsoft.com/office/officeart/2005/8/layout/vList5"/>
    <dgm:cxn modelId="{01E62BB0-4368-4098-A870-5738D5CD81CD}" type="presOf" srcId="{00F840B8-E4A8-489B-81D8-E215AA74B06A}" destId="{56BAAA6F-A59E-45EE-A57F-BAE079CED60D}" srcOrd="0" destOrd="0" presId="urn:microsoft.com/office/officeart/2005/8/layout/vList5"/>
    <dgm:cxn modelId="{58F2E1B9-EF8E-4C0A-9CDA-91E113F7EC78}" type="presOf" srcId="{165CA79C-FF5E-4662-B345-71B170F46232}" destId="{8FFF5EFE-1A93-48CE-B98F-71F6EB8C5BE9}" srcOrd="0" destOrd="0" presId="urn:microsoft.com/office/officeart/2005/8/layout/vList5"/>
    <dgm:cxn modelId="{FF5333BE-F921-4FFB-9895-81A77E3F4E1F}" srcId="{A93D3D24-1BD2-4BBD-AABB-831BEED504EA}" destId="{C41FB943-FFAA-4139-AD34-67F754F6FC84}" srcOrd="4" destOrd="0" parTransId="{356FDEEF-5366-4F22-85D9-7DCD23B0CC66}" sibTransId="{D679B017-34E1-4D93-8D9F-31DD9CD0E750}"/>
    <dgm:cxn modelId="{CEBAAEC7-F26F-4B63-AA74-F8D36D88F60C}" srcId="{EBF12C1E-1E73-4781-B56E-728C149B3851}" destId="{00F840B8-E4A8-489B-81D8-E215AA74B06A}" srcOrd="0" destOrd="0" parTransId="{A5012A68-4ACD-49C7-A367-2E647337DB53}" sibTransId="{1AFCB649-3674-4928-8FFD-29AA5429E2C3}"/>
    <dgm:cxn modelId="{7AF041D0-4F4E-4856-8AE4-CFECE70E9AE7}" srcId="{A93D3D24-1BD2-4BBD-AABB-831BEED504EA}" destId="{647DCFCF-CA3C-496F-9590-E6139A284BC3}" srcOrd="1" destOrd="0" parTransId="{A3DA4504-AB37-476C-82D4-F82AE24E15F6}" sibTransId="{CBBF28DA-28AC-446C-A629-3A16E8D40D79}"/>
    <dgm:cxn modelId="{4F7D47EB-E000-4F25-85A1-2FB957F5DB5F}" srcId="{332899F5-5336-4503-81AF-7082EDC995A6}" destId="{FAFF407C-8C7B-4766-8D62-6049A5D85D40}" srcOrd="0" destOrd="0" parTransId="{AD69D7AF-4A42-4E88-AB94-EC30AE501B5B}" sibTransId="{AA4B9D2E-5D90-483C-A859-D14C94720782}"/>
    <dgm:cxn modelId="{741606FD-6838-44E9-BF25-934D2735DE1F}" srcId="{D7343377-E1FB-4383-A53F-D843B6DA1B3B}" destId="{18C448CE-B7E4-4EAB-A083-EBB436AA4F79}" srcOrd="0" destOrd="0" parTransId="{26F14D69-8BF9-4F7F-A569-8CABB293E073}" sibTransId="{3CD871CA-642E-471D-B3CC-1944963E8BDA}"/>
    <dgm:cxn modelId="{5BB20B4B-301F-4573-A0AD-A147CF5EC9F0}" type="presParOf" srcId="{4D6C79E6-DC4B-4029-86A2-72E97D79104A}" destId="{8EEAC134-A913-4153-9942-C3354E0D4631}" srcOrd="0" destOrd="0" presId="urn:microsoft.com/office/officeart/2005/8/layout/vList5"/>
    <dgm:cxn modelId="{AD86AA25-9117-4BBC-9AA5-AC75163F1A18}" type="presParOf" srcId="{8EEAC134-A913-4153-9942-C3354E0D4631}" destId="{483ACAB0-AB48-4277-AADE-1935A12F444C}" srcOrd="0" destOrd="0" presId="urn:microsoft.com/office/officeart/2005/8/layout/vList5"/>
    <dgm:cxn modelId="{54D28D5B-21A3-4EF8-A82F-C3767D62C70A}" type="presParOf" srcId="{8EEAC134-A913-4153-9942-C3354E0D4631}" destId="{F7684DB8-05F5-435F-BFFF-5BAE65BE2AA0}" srcOrd="1" destOrd="0" presId="urn:microsoft.com/office/officeart/2005/8/layout/vList5"/>
    <dgm:cxn modelId="{0E11215C-FF05-4315-BA12-171EF24CFF87}" type="presParOf" srcId="{4D6C79E6-DC4B-4029-86A2-72E97D79104A}" destId="{B8DA0504-1F28-4481-B4B1-649C4EBF9E22}" srcOrd="1" destOrd="0" presId="urn:microsoft.com/office/officeart/2005/8/layout/vList5"/>
    <dgm:cxn modelId="{FECFD4AD-C66F-4708-9FBF-71467548F0E2}" type="presParOf" srcId="{4D6C79E6-DC4B-4029-86A2-72E97D79104A}" destId="{CC71348E-F7A2-411D-B7B2-F7F5FC2F5097}" srcOrd="2" destOrd="0" presId="urn:microsoft.com/office/officeart/2005/8/layout/vList5"/>
    <dgm:cxn modelId="{015FCAAA-31A9-439C-B4A4-544C664C741A}" type="presParOf" srcId="{CC71348E-F7A2-411D-B7B2-F7F5FC2F5097}" destId="{F8F33D8A-3737-417D-969D-45A5AA220B45}" srcOrd="0" destOrd="0" presId="urn:microsoft.com/office/officeart/2005/8/layout/vList5"/>
    <dgm:cxn modelId="{11AFCF26-5F6D-4D6B-BB8A-A933417447BF}" type="presParOf" srcId="{CC71348E-F7A2-411D-B7B2-F7F5FC2F5097}" destId="{8FFF5EFE-1A93-48CE-B98F-71F6EB8C5BE9}" srcOrd="1" destOrd="0" presId="urn:microsoft.com/office/officeart/2005/8/layout/vList5"/>
    <dgm:cxn modelId="{A2E4624F-FE13-41C5-91C9-54F037A13F68}" type="presParOf" srcId="{4D6C79E6-DC4B-4029-86A2-72E97D79104A}" destId="{7558F6CF-2FB0-4CD1-BCC1-573D559D2E95}" srcOrd="3" destOrd="0" presId="urn:microsoft.com/office/officeart/2005/8/layout/vList5"/>
    <dgm:cxn modelId="{87F82B40-1A4F-4FDC-8470-E204FA68C0FD}" type="presParOf" srcId="{4D6C79E6-DC4B-4029-86A2-72E97D79104A}" destId="{4479D0C4-9D29-4505-8551-0E3259137E63}" srcOrd="4" destOrd="0" presId="urn:microsoft.com/office/officeart/2005/8/layout/vList5"/>
    <dgm:cxn modelId="{5A54294F-DD73-4BED-B3CA-DE9EEB83D808}" type="presParOf" srcId="{4479D0C4-9D29-4505-8551-0E3259137E63}" destId="{158B38DD-A6A9-40D8-91E0-BD429E6EA377}" srcOrd="0" destOrd="0" presId="urn:microsoft.com/office/officeart/2005/8/layout/vList5"/>
    <dgm:cxn modelId="{193B4F5B-D5BC-415B-80A9-6841AD87B1A1}" type="presParOf" srcId="{4479D0C4-9D29-4505-8551-0E3259137E63}" destId="{595937BB-F65D-4AA3-AED8-3545FA335136}" srcOrd="1" destOrd="0" presId="urn:microsoft.com/office/officeart/2005/8/layout/vList5"/>
    <dgm:cxn modelId="{A5D5C29C-5633-4714-A9C8-4B035970A2B8}" type="presParOf" srcId="{4D6C79E6-DC4B-4029-86A2-72E97D79104A}" destId="{CB88073E-44EA-43A8-8C53-6EE8E93F36B9}" srcOrd="5" destOrd="0" presId="urn:microsoft.com/office/officeart/2005/8/layout/vList5"/>
    <dgm:cxn modelId="{EEA41264-A21A-4C83-8B9B-5D4033F5564F}" type="presParOf" srcId="{4D6C79E6-DC4B-4029-86A2-72E97D79104A}" destId="{17556BC2-AF76-441C-ADC3-F57480C5A7A7}" srcOrd="6" destOrd="0" presId="urn:microsoft.com/office/officeart/2005/8/layout/vList5"/>
    <dgm:cxn modelId="{BB1CFF62-0D4E-40BE-B2EF-960A01366578}" type="presParOf" srcId="{17556BC2-AF76-441C-ADC3-F57480C5A7A7}" destId="{442E287E-8413-4774-B2EF-6B97FB08E29D}" srcOrd="0" destOrd="0" presId="urn:microsoft.com/office/officeart/2005/8/layout/vList5"/>
    <dgm:cxn modelId="{62F92F15-B9D1-4146-9337-6E97231F1FA4}" type="presParOf" srcId="{17556BC2-AF76-441C-ADC3-F57480C5A7A7}" destId="{56BAAA6F-A59E-45EE-A57F-BAE079CED60D}" srcOrd="1" destOrd="0" presId="urn:microsoft.com/office/officeart/2005/8/layout/vList5"/>
    <dgm:cxn modelId="{1C12C64F-9EF9-4F47-A351-C755E81EB4FA}" type="presParOf" srcId="{4D6C79E6-DC4B-4029-86A2-72E97D79104A}" destId="{CA5169CC-0AA1-4AE9-8280-F8DBD90F1A3A}" srcOrd="7" destOrd="0" presId="urn:microsoft.com/office/officeart/2005/8/layout/vList5"/>
    <dgm:cxn modelId="{04327264-A5C7-4ED4-AE5F-0C027EBC80E4}" type="presParOf" srcId="{4D6C79E6-DC4B-4029-86A2-72E97D79104A}" destId="{C4CDDA89-06A1-469B-9CF1-4C23908E651B}" srcOrd="8" destOrd="0" presId="urn:microsoft.com/office/officeart/2005/8/layout/vList5"/>
    <dgm:cxn modelId="{6F4F2052-819C-4524-AD09-210D951043FF}" type="presParOf" srcId="{C4CDDA89-06A1-469B-9CF1-4C23908E651B}" destId="{9C6B625F-25A7-430C-9029-D5A6AA2D43D8}" srcOrd="0" destOrd="0" presId="urn:microsoft.com/office/officeart/2005/8/layout/vList5"/>
    <dgm:cxn modelId="{42902385-BF12-41F5-9171-D35A40A1F1EB}" type="presParOf" srcId="{C4CDDA89-06A1-469B-9CF1-4C23908E651B}" destId="{21A5A38C-419D-4464-93E2-8B37C1526B46}" srcOrd="1" destOrd="0" presId="urn:microsoft.com/office/officeart/2005/8/layout/vList5"/>
    <dgm:cxn modelId="{6F77535F-3ACC-45F9-B87E-E7E1AF615E7D}" type="presParOf" srcId="{4D6C79E6-DC4B-4029-86A2-72E97D79104A}" destId="{CCC87812-A664-464E-B884-228C2BA2A88E}" srcOrd="9" destOrd="0" presId="urn:microsoft.com/office/officeart/2005/8/layout/vList5"/>
    <dgm:cxn modelId="{1D73A791-4AF6-43D5-A0F8-FC81217CDD07}" type="presParOf" srcId="{4D6C79E6-DC4B-4029-86A2-72E97D79104A}" destId="{355BBB29-876B-4386-9A6A-4F98B2231910}" srcOrd="10" destOrd="0" presId="urn:microsoft.com/office/officeart/2005/8/layout/vList5"/>
    <dgm:cxn modelId="{F5348B58-DADB-49FB-9E57-3FC5DE60656E}" type="presParOf" srcId="{355BBB29-876B-4386-9A6A-4F98B2231910}" destId="{8C4B5A76-1632-4972-A463-CA46B1761D6D}" srcOrd="0" destOrd="0" presId="urn:microsoft.com/office/officeart/2005/8/layout/vList5"/>
    <dgm:cxn modelId="{51DB4056-4C32-4142-A319-DB11AFB5C24E}" type="presParOf" srcId="{355BBB29-876B-4386-9A6A-4F98B2231910}" destId="{6C6AA1B3-B309-405C-8EC8-E829E4CF9B0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48F2C3-B962-41CC-A9DC-C028870F6C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B434C5D-4F07-4F53-8F4E-CCA263251E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CPU and Network activity spikes in server -  Crypto mining malware</a:t>
          </a:r>
          <a:endParaRPr lang="en-US"/>
        </a:p>
      </dgm:t>
    </dgm:pt>
    <dgm:pt modelId="{C8EC2A99-D256-4BDB-B013-7887129CBBCE}" type="parTrans" cxnId="{FE980B91-2113-4D00-B44A-52D936A021AA}">
      <dgm:prSet/>
      <dgm:spPr/>
      <dgm:t>
        <a:bodyPr/>
        <a:lstStyle/>
        <a:p>
          <a:endParaRPr lang="en-US"/>
        </a:p>
      </dgm:t>
    </dgm:pt>
    <dgm:pt modelId="{A11BF11E-3DA2-4350-BBA0-4891C6A89484}" type="sibTrans" cxnId="{FE980B91-2113-4D00-B44A-52D936A021AA}">
      <dgm:prSet/>
      <dgm:spPr/>
      <dgm:t>
        <a:bodyPr/>
        <a:lstStyle/>
        <a:p>
          <a:endParaRPr lang="en-US"/>
        </a:p>
      </dgm:t>
    </dgm:pt>
    <dgm:pt modelId="{BF362B94-7296-41E3-98FF-6E51138F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Spy smuggles important docs in Alternate Data Streams in USB</a:t>
          </a:r>
          <a:endParaRPr lang="en-US"/>
        </a:p>
      </dgm:t>
    </dgm:pt>
    <dgm:pt modelId="{6FA066CF-8BD0-4330-888C-F9D9FC18EC62}" type="parTrans" cxnId="{B3BCC79B-604E-460D-BC9F-0A4D0F93DA04}">
      <dgm:prSet/>
      <dgm:spPr/>
      <dgm:t>
        <a:bodyPr/>
        <a:lstStyle/>
        <a:p>
          <a:endParaRPr lang="en-US"/>
        </a:p>
      </dgm:t>
    </dgm:pt>
    <dgm:pt modelId="{82DF9E24-0F40-489E-9C62-0DE2D25546F6}" type="sibTrans" cxnId="{B3BCC79B-604E-460D-BC9F-0A4D0F93DA04}">
      <dgm:prSet/>
      <dgm:spPr/>
      <dgm:t>
        <a:bodyPr/>
        <a:lstStyle/>
        <a:p>
          <a:endParaRPr lang="en-US"/>
        </a:p>
      </dgm:t>
    </dgm:pt>
    <dgm:pt modelId="{354AC3E7-2333-4AC5-BBE6-D26B54BFBC3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Intern deletes production DB</a:t>
          </a:r>
          <a:endParaRPr lang="en-US"/>
        </a:p>
      </dgm:t>
    </dgm:pt>
    <dgm:pt modelId="{F2A585CA-17B5-4E6A-BE23-FA3FBA7DB493}" type="parTrans" cxnId="{E94DBB14-5F14-4673-9CF3-02735F22936D}">
      <dgm:prSet/>
      <dgm:spPr/>
      <dgm:t>
        <a:bodyPr/>
        <a:lstStyle/>
        <a:p>
          <a:endParaRPr lang="en-US"/>
        </a:p>
      </dgm:t>
    </dgm:pt>
    <dgm:pt modelId="{C3B8BBA4-9513-47A1-8ECC-3D4EB83595C8}" type="sibTrans" cxnId="{E94DBB14-5F14-4673-9CF3-02735F22936D}">
      <dgm:prSet/>
      <dgm:spPr/>
      <dgm:t>
        <a:bodyPr/>
        <a:lstStyle/>
        <a:p>
          <a:endParaRPr lang="en-US"/>
        </a:p>
      </dgm:t>
    </dgm:pt>
    <dgm:pt modelId="{B2BD2B37-AA64-4A15-900A-824539858B45}" type="pres">
      <dgm:prSet presAssocID="{5448F2C3-B962-41CC-A9DC-C028870F6C31}" presName="root" presStyleCnt="0">
        <dgm:presLayoutVars>
          <dgm:dir/>
          <dgm:resizeHandles val="exact"/>
        </dgm:presLayoutVars>
      </dgm:prSet>
      <dgm:spPr/>
    </dgm:pt>
    <dgm:pt modelId="{C59CD09F-0655-4202-9DF6-463909BF6E37}" type="pres">
      <dgm:prSet presAssocID="{3B434C5D-4F07-4F53-8F4E-CCA263251EC0}" presName="compNode" presStyleCnt="0"/>
      <dgm:spPr/>
    </dgm:pt>
    <dgm:pt modelId="{BC3DF94B-AF68-492A-AAF6-13828D417619}" type="pres">
      <dgm:prSet presAssocID="{3B434C5D-4F07-4F53-8F4E-CCA263251EC0}" presName="bgRect" presStyleLbl="bgShp" presStyleIdx="0" presStyleCnt="3"/>
      <dgm:spPr/>
    </dgm:pt>
    <dgm:pt modelId="{1811CB49-C565-4557-9AFE-564177D7EAB9}" type="pres">
      <dgm:prSet presAssocID="{3B434C5D-4F07-4F53-8F4E-CCA263251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FAC04EA-CD0A-4A8F-9950-6EBC6827692A}" type="pres">
      <dgm:prSet presAssocID="{3B434C5D-4F07-4F53-8F4E-CCA263251EC0}" presName="spaceRect" presStyleCnt="0"/>
      <dgm:spPr/>
    </dgm:pt>
    <dgm:pt modelId="{337403C8-8F74-486B-8F06-993CDF40CA5A}" type="pres">
      <dgm:prSet presAssocID="{3B434C5D-4F07-4F53-8F4E-CCA263251EC0}" presName="parTx" presStyleLbl="revTx" presStyleIdx="0" presStyleCnt="3">
        <dgm:presLayoutVars>
          <dgm:chMax val="0"/>
          <dgm:chPref val="0"/>
        </dgm:presLayoutVars>
      </dgm:prSet>
      <dgm:spPr/>
    </dgm:pt>
    <dgm:pt modelId="{6CCFD73B-C22F-4E15-9DBD-763C9A67C338}" type="pres">
      <dgm:prSet presAssocID="{A11BF11E-3DA2-4350-BBA0-4891C6A89484}" presName="sibTrans" presStyleCnt="0"/>
      <dgm:spPr/>
    </dgm:pt>
    <dgm:pt modelId="{577E8BFE-FE35-43A8-89E9-29C4528BADD6}" type="pres">
      <dgm:prSet presAssocID="{BF362B94-7296-41E3-98FF-6E51138FB5C5}" presName="compNode" presStyleCnt="0"/>
      <dgm:spPr/>
    </dgm:pt>
    <dgm:pt modelId="{78B0A6F3-23F6-4FA9-A05E-0A4939827D78}" type="pres">
      <dgm:prSet presAssocID="{BF362B94-7296-41E3-98FF-6E51138FB5C5}" presName="bgRect" presStyleLbl="bgShp" presStyleIdx="1" presStyleCnt="3"/>
      <dgm:spPr/>
    </dgm:pt>
    <dgm:pt modelId="{CC9015BB-3549-4EB7-B732-C893C36AB415}" type="pres">
      <dgm:prSet presAssocID="{BF362B94-7296-41E3-98FF-6E51138FB5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EF4727D5-6E20-4ABB-BF87-5A024E0629E5}" type="pres">
      <dgm:prSet presAssocID="{BF362B94-7296-41E3-98FF-6E51138FB5C5}" presName="spaceRect" presStyleCnt="0"/>
      <dgm:spPr/>
    </dgm:pt>
    <dgm:pt modelId="{ED9BF6FF-325F-4535-A091-A2F672D74C00}" type="pres">
      <dgm:prSet presAssocID="{BF362B94-7296-41E3-98FF-6E51138FB5C5}" presName="parTx" presStyleLbl="revTx" presStyleIdx="1" presStyleCnt="3">
        <dgm:presLayoutVars>
          <dgm:chMax val="0"/>
          <dgm:chPref val="0"/>
        </dgm:presLayoutVars>
      </dgm:prSet>
      <dgm:spPr/>
    </dgm:pt>
    <dgm:pt modelId="{9497D31C-6A38-437D-93E7-C0106C44D6AC}" type="pres">
      <dgm:prSet presAssocID="{82DF9E24-0F40-489E-9C62-0DE2D25546F6}" presName="sibTrans" presStyleCnt="0"/>
      <dgm:spPr/>
    </dgm:pt>
    <dgm:pt modelId="{81544765-442F-4446-8702-3D81377A952A}" type="pres">
      <dgm:prSet presAssocID="{354AC3E7-2333-4AC5-BBE6-D26B54BFBC30}" presName="compNode" presStyleCnt="0"/>
      <dgm:spPr/>
    </dgm:pt>
    <dgm:pt modelId="{F54D5DF0-67B7-44DD-9477-8B4444316A24}" type="pres">
      <dgm:prSet presAssocID="{354AC3E7-2333-4AC5-BBE6-D26B54BFBC30}" presName="bgRect" presStyleLbl="bgShp" presStyleIdx="2" presStyleCnt="3"/>
      <dgm:spPr/>
    </dgm:pt>
    <dgm:pt modelId="{9F6E6A80-8AB6-43E8-86B0-76E65BC04AF2}" type="pres">
      <dgm:prSet presAssocID="{354AC3E7-2333-4AC5-BBE6-D26B54BFBC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82644F-2162-4E78-8F98-1E028BD4B69C}" type="pres">
      <dgm:prSet presAssocID="{354AC3E7-2333-4AC5-BBE6-D26B54BFBC30}" presName="spaceRect" presStyleCnt="0"/>
      <dgm:spPr/>
    </dgm:pt>
    <dgm:pt modelId="{80E35E0D-D213-4AD5-B199-9262648854BD}" type="pres">
      <dgm:prSet presAssocID="{354AC3E7-2333-4AC5-BBE6-D26B54BFBC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02E50D-A225-4F22-AFE9-D6527DECBD0B}" type="presOf" srcId="{5448F2C3-B962-41CC-A9DC-C028870F6C31}" destId="{B2BD2B37-AA64-4A15-900A-824539858B45}" srcOrd="0" destOrd="0" presId="urn:microsoft.com/office/officeart/2018/2/layout/IconVerticalSolidList"/>
    <dgm:cxn modelId="{E94DBB14-5F14-4673-9CF3-02735F22936D}" srcId="{5448F2C3-B962-41CC-A9DC-C028870F6C31}" destId="{354AC3E7-2333-4AC5-BBE6-D26B54BFBC30}" srcOrd="2" destOrd="0" parTransId="{F2A585CA-17B5-4E6A-BE23-FA3FBA7DB493}" sibTransId="{C3B8BBA4-9513-47A1-8ECC-3D4EB83595C8}"/>
    <dgm:cxn modelId="{DF14F12A-C714-4071-9B97-F1A10F50438A}" type="presOf" srcId="{3B434C5D-4F07-4F53-8F4E-CCA263251EC0}" destId="{337403C8-8F74-486B-8F06-993CDF40CA5A}" srcOrd="0" destOrd="0" presId="urn:microsoft.com/office/officeart/2018/2/layout/IconVerticalSolidList"/>
    <dgm:cxn modelId="{1B28BC36-DD77-466A-97DE-8B16A913E971}" type="presOf" srcId="{BF362B94-7296-41E3-98FF-6E51138FB5C5}" destId="{ED9BF6FF-325F-4535-A091-A2F672D74C00}" srcOrd="0" destOrd="0" presId="urn:microsoft.com/office/officeart/2018/2/layout/IconVerticalSolidList"/>
    <dgm:cxn modelId="{F524C472-02BB-4B26-9C88-2582D2E5D763}" type="presOf" srcId="{354AC3E7-2333-4AC5-BBE6-D26B54BFBC30}" destId="{80E35E0D-D213-4AD5-B199-9262648854BD}" srcOrd="0" destOrd="0" presId="urn:microsoft.com/office/officeart/2018/2/layout/IconVerticalSolidList"/>
    <dgm:cxn modelId="{FE980B91-2113-4D00-B44A-52D936A021AA}" srcId="{5448F2C3-B962-41CC-A9DC-C028870F6C31}" destId="{3B434C5D-4F07-4F53-8F4E-CCA263251EC0}" srcOrd="0" destOrd="0" parTransId="{C8EC2A99-D256-4BDB-B013-7887129CBBCE}" sibTransId="{A11BF11E-3DA2-4350-BBA0-4891C6A89484}"/>
    <dgm:cxn modelId="{B3BCC79B-604E-460D-BC9F-0A4D0F93DA04}" srcId="{5448F2C3-B962-41CC-A9DC-C028870F6C31}" destId="{BF362B94-7296-41E3-98FF-6E51138FB5C5}" srcOrd="1" destOrd="0" parTransId="{6FA066CF-8BD0-4330-888C-F9D9FC18EC62}" sibTransId="{82DF9E24-0F40-489E-9C62-0DE2D25546F6}"/>
    <dgm:cxn modelId="{7229CA58-A326-4986-8AC2-6A5E77512D0C}" type="presParOf" srcId="{B2BD2B37-AA64-4A15-900A-824539858B45}" destId="{C59CD09F-0655-4202-9DF6-463909BF6E37}" srcOrd="0" destOrd="0" presId="urn:microsoft.com/office/officeart/2018/2/layout/IconVerticalSolidList"/>
    <dgm:cxn modelId="{36F7CB1E-2662-4A60-AA27-67039BC0FFE6}" type="presParOf" srcId="{C59CD09F-0655-4202-9DF6-463909BF6E37}" destId="{BC3DF94B-AF68-492A-AAF6-13828D417619}" srcOrd="0" destOrd="0" presId="urn:microsoft.com/office/officeart/2018/2/layout/IconVerticalSolidList"/>
    <dgm:cxn modelId="{24E2FE78-2FED-4034-93EC-2BD8985D9290}" type="presParOf" srcId="{C59CD09F-0655-4202-9DF6-463909BF6E37}" destId="{1811CB49-C565-4557-9AFE-564177D7EAB9}" srcOrd="1" destOrd="0" presId="urn:microsoft.com/office/officeart/2018/2/layout/IconVerticalSolidList"/>
    <dgm:cxn modelId="{44D2C767-CAED-4943-BB4F-B04F6181CD81}" type="presParOf" srcId="{C59CD09F-0655-4202-9DF6-463909BF6E37}" destId="{3FAC04EA-CD0A-4A8F-9950-6EBC6827692A}" srcOrd="2" destOrd="0" presId="urn:microsoft.com/office/officeart/2018/2/layout/IconVerticalSolidList"/>
    <dgm:cxn modelId="{4551EB92-918B-478E-92DC-6FA5663C6D6B}" type="presParOf" srcId="{C59CD09F-0655-4202-9DF6-463909BF6E37}" destId="{337403C8-8F74-486B-8F06-993CDF40CA5A}" srcOrd="3" destOrd="0" presId="urn:microsoft.com/office/officeart/2018/2/layout/IconVerticalSolidList"/>
    <dgm:cxn modelId="{4E672BC8-35D8-48DA-845A-EF32CBA26C2B}" type="presParOf" srcId="{B2BD2B37-AA64-4A15-900A-824539858B45}" destId="{6CCFD73B-C22F-4E15-9DBD-763C9A67C338}" srcOrd="1" destOrd="0" presId="urn:microsoft.com/office/officeart/2018/2/layout/IconVerticalSolidList"/>
    <dgm:cxn modelId="{798A783F-DB07-4C2A-BDD1-0382878BBB51}" type="presParOf" srcId="{B2BD2B37-AA64-4A15-900A-824539858B45}" destId="{577E8BFE-FE35-43A8-89E9-29C4528BADD6}" srcOrd="2" destOrd="0" presId="urn:microsoft.com/office/officeart/2018/2/layout/IconVerticalSolidList"/>
    <dgm:cxn modelId="{DFB78BFA-18FD-46D5-9F04-8A31E8879D6E}" type="presParOf" srcId="{577E8BFE-FE35-43A8-89E9-29C4528BADD6}" destId="{78B0A6F3-23F6-4FA9-A05E-0A4939827D78}" srcOrd="0" destOrd="0" presId="urn:microsoft.com/office/officeart/2018/2/layout/IconVerticalSolidList"/>
    <dgm:cxn modelId="{AD4D1FF8-F12A-4493-AA53-1AA89823C7CF}" type="presParOf" srcId="{577E8BFE-FE35-43A8-89E9-29C4528BADD6}" destId="{CC9015BB-3549-4EB7-B732-C893C36AB415}" srcOrd="1" destOrd="0" presId="urn:microsoft.com/office/officeart/2018/2/layout/IconVerticalSolidList"/>
    <dgm:cxn modelId="{D77ED37C-D51C-47BA-A7F0-9E7DB6A92521}" type="presParOf" srcId="{577E8BFE-FE35-43A8-89E9-29C4528BADD6}" destId="{EF4727D5-6E20-4ABB-BF87-5A024E0629E5}" srcOrd="2" destOrd="0" presId="urn:microsoft.com/office/officeart/2018/2/layout/IconVerticalSolidList"/>
    <dgm:cxn modelId="{3BC80EA4-8AD0-4450-8D0A-BC69A0FDCE3E}" type="presParOf" srcId="{577E8BFE-FE35-43A8-89E9-29C4528BADD6}" destId="{ED9BF6FF-325F-4535-A091-A2F672D74C00}" srcOrd="3" destOrd="0" presId="urn:microsoft.com/office/officeart/2018/2/layout/IconVerticalSolidList"/>
    <dgm:cxn modelId="{481EBADF-6DE7-4922-BC52-FDF0F2405CE2}" type="presParOf" srcId="{B2BD2B37-AA64-4A15-900A-824539858B45}" destId="{9497D31C-6A38-437D-93E7-C0106C44D6AC}" srcOrd="3" destOrd="0" presId="urn:microsoft.com/office/officeart/2018/2/layout/IconVerticalSolidList"/>
    <dgm:cxn modelId="{AA63940D-0A5C-4852-98D8-85CB76B168B8}" type="presParOf" srcId="{B2BD2B37-AA64-4A15-900A-824539858B45}" destId="{81544765-442F-4446-8702-3D81377A952A}" srcOrd="4" destOrd="0" presId="urn:microsoft.com/office/officeart/2018/2/layout/IconVerticalSolidList"/>
    <dgm:cxn modelId="{EB385D52-7D02-4885-B834-74914004F74C}" type="presParOf" srcId="{81544765-442F-4446-8702-3D81377A952A}" destId="{F54D5DF0-67B7-44DD-9477-8B4444316A24}" srcOrd="0" destOrd="0" presId="urn:microsoft.com/office/officeart/2018/2/layout/IconVerticalSolidList"/>
    <dgm:cxn modelId="{0FFB1C4B-9668-46DA-BADB-C01A274FA907}" type="presParOf" srcId="{81544765-442F-4446-8702-3D81377A952A}" destId="{9F6E6A80-8AB6-43E8-86B0-76E65BC04AF2}" srcOrd="1" destOrd="0" presId="urn:microsoft.com/office/officeart/2018/2/layout/IconVerticalSolidList"/>
    <dgm:cxn modelId="{7B9FEA4F-C61E-4F81-953B-A4EA1390F4EA}" type="presParOf" srcId="{81544765-442F-4446-8702-3D81377A952A}" destId="{7A82644F-2162-4E78-8F98-1E028BD4B69C}" srcOrd="2" destOrd="0" presId="urn:microsoft.com/office/officeart/2018/2/layout/IconVerticalSolidList"/>
    <dgm:cxn modelId="{C336B521-B379-4B3B-B23F-FDC9B8E70BC4}" type="presParOf" srcId="{81544765-442F-4446-8702-3D81377A952A}" destId="{80E35E0D-D213-4AD5-B199-9262648854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E05B8-63D9-4371-A693-7BD1BB20D0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9FC896-3F45-4E69-A099-F5915EEF43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So, let’s narrow things down. </a:t>
          </a:r>
          <a:endParaRPr lang="en-US"/>
        </a:p>
      </dgm:t>
    </dgm:pt>
    <dgm:pt modelId="{4CF14D92-9FC6-4BAB-A66A-67F40A75636F}" type="parTrans" cxnId="{67B08E6D-7C83-4275-8A42-556FBAB0DA85}">
      <dgm:prSet/>
      <dgm:spPr/>
      <dgm:t>
        <a:bodyPr/>
        <a:lstStyle/>
        <a:p>
          <a:endParaRPr lang="en-US"/>
        </a:p>
      </dgm:t>
    </dgm:pt>
    <dgm:pt modelId="{1AFD34F8-F590-4438-A6D7-376C11A40D3E}" type="sibTrans" cxnId="{67B08E6D-7C83-4275-8A42-556FBAB0DA85}">
      <dgm:prSet/>
      <dgm:spPr/>
      <dgm:t>
        <a:bodyPr/>
        <a:lstStyle/>
        <a:p>
          <a:endParaRPr lang="en-US"/>
        </a:p>
      </dgm:t>
    </dgm:pt>
    <dgm:pt modelId="{E5C26CCE-D4C6-48FE-A742-AA12B398F5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Let’s just focus on some fundamentals.</a:t>
          </a:r>
          <a:endParaRPr lang="en-US"/>
        </a:p>
      </dgm:t>
    </dgm:pt>
    <dgm:pt modelId="{1CEB52AF-9013-412A-8EB9-D42305AFB4C7}" type="parTrans" cxnId="{8AB22DB5-F3FC-4856-B8B8-7B4673FCDF9C}">
      <dgm:prSet/>
      <dgm:spPr/>
      <dgm:t>
        <a:bodyPr/>
        <a:lstStyle/>
        <a:p>
          <a:endParaRPr lang="en-US"/>
        </a:p>
      </dgm:t>
    </dgm:pt>
    <dgm:pt modelId="{0735C588-F6A4-4D41-AC96-AC6A85141792}" type="sibTrans" cxnId="{8AB22DB5-F3FC-4856-B8B8-7B4673FCDF9C}">
      <dgm:prSet/>
      <dgm:spPr/>
      <dgm:t>
        <a:bodyPr/>
        <a:lstStyle/>
        <a:p>
          <a:endParaRPr lang="en-US"/>
        </a:p>
      </dgm:t>
    </dgm:pt>
    <dgm:pt modelId="{1049EFFF-B73E-4340-9892-46C8D1EE627C}" type="pres">
      <dgm:prSet presAssocID="{950E05B8-63D9-4371-A693-7BD1BB20D0D9}" presName="root" presStyleCnt="0">
        <dgm:presLayoutVars>
          <dgm:dir/>
          <dgm:resizeHandles val="exact"/>
        </dgm:presLayoutVars>
      </dgm:prSet>
      <dgm:spPr/>
    </dgm:pt>
    <dgm:pt modelId="{7DE46F44-84A6-4C3B-A0CF-F6FB8DEFDF6C}" type="pres">
      <dgm:prSet presAssocID="{3E9FC896-3F45-4E69-A099-F5915EEF43C3}" presName="compNode" presStyleCnt="0"/>
      <dgm:spPr/>
    </dgm:pt>
    <dgm:pt modelId="{8097CE98-F08B-4EE7-848A-A45356C863A5}" type="pres">
      <dgm:prSet presAssocID="{3E9FC896-3F45-4E69-A099-F5915EEF43C3}" presName="iconBgRect" presStyleLbl="bgShp" presStyleIdx="0" presStyleCnt="2"/>
      <dgm:spPr/>
    </dgm:pt>
    <dgm:pt modelId="{B9F10D9C-28DE-4878-ACE2-C244D7B410E8}" type="pres">
      <dgm:prSet presAssocID="{3E9FC896-3F45-4E69-A099-F5915EEF43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BB2C43C4-AB56-49D6-8763-6B45C67A23D0}" type="pres">
      <dgm:prSet presAssocID="{3E9FC896-3F45-4E69-A099-F5915EEF43C3}" presName="spaceRect" presStyleCnt="0"/>
      <dgm:spPr/>
    </dgm:pt>
    <dgm:pt modelId="{A3A5246A-49FD-43F1-98BC-DEEF48BA9C3E}" type="pres">
      <dgm:prSet presAssocID="{3E9FC896-3F45-4E69-A099-F5915EEF43C3}" presName="textRect" presStyleLbl="revTx" presStyleIdx="0" presStyleCnt="2">
        <dgm:presLayoutVars>
          <dgm:chMax val="1"/>
          <dgm:chPref val="1"/>
        </dgm:presLayoutVars>
      </dgm:prSet>
      <dgm:spPr/>
    </dgm:pt>
    <dgm:pt modelId="{C713AFC9-EF57-4C73-8D4E-7F40A077B765}" type="pres">
      <dgm:prSet presAssocID="{1AFD34F8-F590-4438-A6D7-376C11A40D3E}" presName="sibTrans" presStyleCnt="0"/>
      <dgm:spPr/>
    </dgm:pt>
    <dgm:pt modelId="{8908F401-A362-4149-8E15-1A0FF00DEF12}" type="pres">
      <dgm:prSet presAssocID="{E5C26CCE-D4C6-48FE-A742-AA12B398F562}" presName="compNode" presStyleCnt="0"/>
      <dgm:spPr/>
    </dgm:pt>
    <dgm:pt modelId="{55F26CC2-5C0F-4D30-8B01-338AE4883BAF}" type="pres">
      <dgm:prSet presAssocID="{E5C26CCE-D4C6-48FE-A742-AA12B398F562}" presName="iconBgRect" presStyleLbl="bgShp" presStyleIdx="1" presStyleCnt="2"/>
      <dgm:spPr/>
    </dgm:pt>
    <dgm:pt modelId="{939AB303-A309-4D21-B966-C5057E1181CF}" type="pres">
      <dgm:prSet presAssocID="{E5C26CCE-D4C6-48FE-A742-AA12B398F56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9846D17-0A94-4C4A-A152-AE9E5FD2FF9F}" type="pres">
      <dgm:prSet presAssocID="{E5C26CCE-D4C6-48FE-A742-AA12B398F562}" presName="spaceRect" presStyleCnt="0"/>
      <dgm:spPr/>
    </dgm:pt>
    <dgm:pt modelId="{99C19FB9-AD36-4A04-A700-9EE02C79B5E2}" type="pres">
      <dgm:prSet presAssocID="{E5C26CCE-D4C6-48FE-A742-AA12B398F56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808A315-AECA-4BBA-9966-294F21D916E6}" type="presOf" srcId="{E5C26CCE-D4C6-48FE-A742-AA12B398F562}" destId="{99C19FB9-AD36-4A04-A700-9EE02C79B5E2}" srcOrd="0" destOrd="0" presId="urn:microsoft.com/office/officeart/2018/5/layout/IconCircleLabelList"/>
    <dgm:cxn modelId="{07A5582B-648B-4CA5-9002-2E7A95D0F82D}" type="presOf" srcId="{950E05B8-63D9-4371-A693-7BD1BB20D0D9}" destId="{1049EFFF-B73E-4340-9892-46C8D1EE627C}" srcOrd="0" destOrd="0" presId="urn:microsoft.com/office/officeart/2018/5/layout/IconCircleLabelList"/>
    <dgm:cxn modelId="{67B08E6D-7C83-4275-8A42-556FBAB0DA85}" srcId="{950E05B8-63D9-4371-A693-7BD1BB20D0D9}" destId="{3E9FC896-3F45-4E69-A099-F5915EEF43C3}" srcOrd="0" destOrd="0" parTransId="{4CF14D92-9FC6-4BAB-A66A-67F40A75636F}" sibTransId="{1AFD34F8-F590-4438-A6D7-376C11A40D3E}"/>
    <dgm:cxn modelId="{8AB22DB5-F3FC-4856-B8B8-7B4673FCDF9C}" srcId="{950E05B8-63D9-4371-A693-7BD1BB20D0D9}" destId="{E5C26CCE-D4C6-48FE-A742-AA12B398F562}" srcOrd="1" destOrd="0" parTransId="{1CEB52AF-9013-412A-8EB9-D42305AFB4C7}" sibTransId="{0735C588-F6A4-4D41-AC96-AC6A85141792}"/>
    <dgm:cxn modelId="{1DC784CA-1243-4D46-88FD-67161528A6C9}" type="presOf" srcId="{3E9FC896-3F45-4E69-A099-F5915EEF43C3}" destId="{A3A5246A-49FD-43F1-98BC-DEEF48BA9C3E}" srcOrd="0" destOrd="0" presId="urn:microsoft.com/office/officeart/2018/5/layout/IconCircleLabelList"/>
    <dgm:cxn modelId="{F3FD6FD5-4ACC-486F-A10E-A3A189B03587}" type="presParOf" srcId="{1049EFFF-B73E-4340-9892-46C8D1EE627C}" destId="{7DE46F44-84A6-4C3B-A0CF-F6FB8DEFDF6C}" srcOrd="0" destOrd="0" presId="urn:microsoft.com/office/officeart/2018/5/layout/IconCircleLabelList"/>
    <dgm:cxn modelId="{3B51D04B-D575-4F72-A541-54348B4BA31F}" type="presParOf" srcId="{7DE46F44-84A6-4C3B-A0CF-F6FB8DEFDF6C}" destId="{8097CE98-F08B-4EE7-848A-A45356C863A5}" srcOrd="0" destOrd="0" presId="urn:microsoft.com/office/officeart/2018/5/layout/IconCircleLabelList"/>
    <dgm:cxn modelId="{CBF129A1-DD18-4D84-82AD-14AECA1D038A}" type="presParOf" srcId="{7DE46F44-84A6-4C3B-A0CF-F6FB8DEFDF6C}" destId="{B9F10D9C-28DE-4878-ACE2-C244D7B410E8}" srcOrd="1" destOrd="0" presId="urn:microsoft.com/office/officeart/2018/5/layout/IconCircleLabelList"/>
    <dgm:cxn modelId="{8E9F6A2B-9837-485D-8221-7E932EA542F0}" type="presParOf" srcId="{7DE46F44-84A6-4C3B-A0CF-F6FB8DEFDF6C}" destId="{BB2C43C4-AB56-49D6-8763-6B45C67A23D0}" srcOrd="2" destOrd="0" presId="urn:microsoft.com/office/officeart/2018/5/layout/IconCircleLabelList"/>
    <dgm:cxn modelId="{B8CCB3EC-FF4A-4F24-A352-7D7AA0733098}" type="presParOf" srcId="{7DE46F44-84A6-4C3B-A0CF-F6FB8DEFDF6C}" destId="{A3A5246A-49FD-43F1-98BC-DEEF48BA9C3E}" srcOrd="3" destOrd="0" presId="urn:microsoft.com/office/officeart/2018/5/layout/IconCircleLabelList"/>
    <dgm:cxn modelId="{426A5A70-5F9D-4AF2-BB92-E5E0F2421702}" type="presParOf" srcId="{1049EFFF-B73E-4340-9892-46C8D1EE627C}" destId="{C713AFC9-EF57-4C73-8D4E-7F40A077B765}" srcOrd="1" destOrd="0" presId="urn:microsoft.com/office/officeart/2018/5/layout/IconCircleLabelList"/>
    <dgm:cxn modelId="{0E4AA437-A29F-42C2-90AF-812D9090D2F5}" type="presParOf" srcId="{1049EFFF-B73E-4340-9892-46C8D1EE627C}" destId="{8908F401-A362-4149-8E15-1A0FF00DEF12}" srcOrd="2" destOrd="0" presId="urn:microsoft.com/office/officeart/2018/5/layout/IconCircleLabelList"/>
    <dgm:cxn modelId="{A6B3933F-696B-492C-BD5B-8D6BA7DEB808}" type="presParOf" srcId="{8908F401-A362-4149-8E15-1A0FF00DEF12}" destId="{55F26CC2-5C0F-4D30-8B01-338AE4883BAF}" srcOrd="0" destOrd="0" presId="urn:microsoft.com/office/officeart/2018/5/layout/IconCircleLabelList"/>
    <dgm:cxn modelId="{029656A3-9C2E-4CF6-BE77-8A38024F4E9E}" type="presParOf" srcId="{8908F401-A362-4149-8E15-1A0FF00DEF12}" destId="{939AB303-A309-4D21-B966-C5057E1181CF}" srcOrd="1" destOrd="0" presId="urn:microsoft.com/office/officeart/2018/5/layout/IconCircleLabelList"/>
    <dgm:cxn modelId="{8667064C-1E5B-45D9-A826-906366C03A94}" type="presParOf" srcId="{8908F401-A362-4149-8E15-1A0FF00DEF12}" destId="{B9846D17-0A94-4C4A-A152-AE9E5FD2FF9F}" srcOrd="2" destOrd="0" presId="urn:microsoft.com/office/officeart/2018/5/layout/IconCircleLabelList"/>
    <dgm:cxn modelId="{BDF88699-49FA-4429-980C-4744FDAA291F}" type="presParOf" srcId="{8908F401-A362-4149-8E15-1A0FF00DEF12}" destId="{99C19FB9-AD36-4A04-A700-9EE02C79B5E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67F67-108A-4033-8F67-34D48F0D8D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D318D6-CD66-4DB3-A8AC-06FA6234868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File Systems</a:t>
          </a:r>
          <a:endParaRPr lang="en-US"/>
        </a:p>
      </dgm:t>
    </dgm:pt>
    <dgm:pt modelId="{5E7091FE-2F96-49F0-BAC4-756DE62FD4E6}" type="parTrans" cxnId="{3E2EFED8-26C7-420F-9CFB-130739702206}">
      <dgm:prSet/>
      <dgm:spPr/>
      <dgm:t>
        <a:bodyPr/>
        <a:lstStyle/>
        <a:p>
          <a:endParaRPr lang="en-US"/>
        </a:p>
      </dgm:t>
    </dgm:pt>
    <dgm:pt modelId="{59317872-6F93-41E5-86BD-F40757E03CEC}" type="sibTrans" cxnId="{3E2EFED8-26C7-420F-9CFB-130739702206}">
      <dgm:prSet/>
      <dgm:spPr/>
      <dgm:t>
        <a:bodyPr/>
        <a:lstStyle/>
        <a:p>
          <a:endParaRPr lang="en-US"/>
        </a:p>
      </dgm:t>
    </dgm:pt>
    <dgm:pt modelId="{28528F75-EFD1-4033-8C0B-94DC52D825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Well….. not us directly. But it eventually goes there</a:t>
          </a:r>
          <a:endParaRPr lang="en-US"/>
        </a:p>
      </dgm:t>
    </dgm:pt>
    <dgm:pt modelId="{28DFDA75-527A-4CB4-8554-8A0DA7A50D12}" type="parTrans" cxnId="{A7FFF95A-234F-4F1E-9F57-58E17A41CBE9}">
      <dgm:prSet/>
      <dgm:spPr/>
      <dgm:t>
        <a:bodyPr/>
        <a:lstStyle/>
        <a:p>
          <a:endParaRPr lang="en-US"/>
        </a:p>
      </dgm:t>
    </dgm:pt>
    <dgm:pt modelId="{0C10706C-AC51-4884-A7AC-FE5814B0F06D}" type="sibTrans" cxnId="{A7FFF95A-234F-4F1E-9F57-58E17A41CBE9}">
      <dgm:prSet/>
      <dgm:spPr/>
      <dgm:t>
        <a:bodyPr/>
        <a:lstStyle/>
        <a:p>
          <a:endParaRPr lang="en-US"/>
        </a:p>
      </dgm:t>
    </dgm:pt>
    <dgm:pt modelId="{67A87223-251D-49F7-B895-DD7C5F60D3A2}" type="pres">
      <dgm:prSet presAssocID="{85A67F67-108A-4033-8F67-34D48F0D8DFC}" presName="root" presStyleCnt="0">
        <dgm:presLayoutVars>
          <dgm:dir/>
          <dgm:resizeHandles val="exact"/>
        </dgm:presLayoutVars>
      </dgm:prSet>
      <dgm:spPr/>
    </dgm:pt>
    <dgm:pt modelId="{BBA469FC-10CE-4A47-B0E6-A8560804ABA1}" type="pres">
      <dgm:prSet presAssocID="{50D318D6-CD66-4DB3-A8AC-06FA62348683}" presName="compNode" presStyleCnt="0"/>
      <dgm:spPr/>
    </dgm:pt>
    <dgm:pt modelId="{26D9BF90-5043-4AED-B0BF-9F7DF3BD259C}" type="pres">
      <dgm:prSet presAssocID="{50D318D6-CD66-4DB3-A8AC-06FA62348683}" presName="bgRect" presStyleLbl="bgShp" presStyleIdx="0" presStyleCnt="2"/>
      <dgm:spPr/>
    </dgm:pt>
    <dgm:pt modelId="{45395863-B5C0-4FB3-866E-C8CE2F349517}" type="pres">
      <dgm:prSet presAssocID="{50D318D6-CD66-4DB3-A8AC-06FA623486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D22AB57-3CAC-4D75-B730-D4A0DEAD96E9}" type="pres">
      <dgm:prSet presAssocID="{50D318D6-CD66-4DB3-A8AC-06FA62348683}" presName="spaceRect" presStyleCnt="0"/>
      <dgm:spPr/>
    </dgm:pt>
    <dgm:pt modelId="{F6F1EBB7-4032-4440-93A9-DFA6E59B4ED1}" type="pres">
      <dgm:prSet presAssocID="{50D318D6-CD66-4DB3-A8AC-06FA62348683}" presName="parTx" presStyleLbl="revTx" presStyleIdx="0" presStyleCnt="2">
        <dgm:presLayoutVars>
          <dgm:chMax val="0"/>
          <dgm:chPref val="0"/>
        </dgm:presLayoutVars>
      </dgm:prSet>
      <dgm:spPr/>
    </dgm:pt>
    <dgm:pt modelId="{38518580-9CCE-444E-8738-D97A2F0E9426}" type="pres">
      <dgm:prSet presAssocID="{59317872-6F93-41E5-86BD-F40757E03CEC}" presName="sibTrans" presStyleCnt="0"/>
      <dgm:spPr/>
    </dgm:pt>
    <dgm:pt modelId="{B55BB297-4E52-42FA-9CCD-7AADE19FBD62}" type="pres">
      <dgm:prSet presAssocID="{28528F75-EFD1-4033-8C0B-94DC52D82553}" presName="compNode" presStyleCnt="0"/>
      <dgm:spPr/>
    </dgm:pt>
    <dgm:pt modelId="{6A2EB1FC-CE94-4D15-A3B5-28193F915878}" type="pres">
      <dgm:prSet presAssocID="{28528F75-EFD1-4033-8C0B-94DC52D82553}" presName="bgRect" presStyleLbl="bgShp" presStyleIdx="1" presStyleCnt="2"/>
      <dgm:spPr/>
    </dgm:pt>
    <dgm:pt modelId="{50D7019B-D430-4FA5-8BF4-5F42F01783E3}" type="pres">
      <dgm:prSet presAssocID="{28528F75-EFD1-4033-8C0B-94DC52D825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2C8BB402-07E1-4D1F-AB49-873D4C6B7E8E}" type="pres">
      <dgm:prSet presAssocID="{28528F75-EFD1-4033-8C0B-94DC52D82553}" presName="spaceRect" presStyleCnt="0"/>
      <dgm:spPr/>
    </dgm:pt>
    <dgm:pt modelId="{73EAA684-08F7-46E6-B759-72AD0E51CFFE}" type="pres">
      <dgm:prSet presAssocID="{28528F75-EFD1-4033-8C0B-94DC52D8255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9777E25-7F49-4990-ACC7-A2E9F6EAF201}" type="presOf" srcId="{28528F75-EFD1-4033-8C0B-94DC52D82553}" destId="{73EAA684-08F7-46E6-B759-72AD0E51CFFE}" srcOrd="0" destOrd="0" presId="urn:microsoft.com/office/officeart/2018/2/layout/IconVerticalSolidList"/>
    <dgm:cxn modelId="{D5A9C236-0BB3-433B-BCCF-0648BE927AF8}" type="presOf" srcId="{50D318D6-CD66-4DB3-A8AC-06FA62348683}" destId="{F6F1EBB7-4032-4440-93A9-DFA6E59B4ED1}" srcOrd="0" destOrd="0" presId="urn:microsoft.com/office/officeart/2018/2/layout/IconVerticalSolidList"/>
    <dgm:cxn modelId="{A7FFF95A-234F-4F1E-9F57-58E17A41CBE9}" srcId="{85A67F67-108A-4033-8F67-34D48F0D8DFC}" destId="{28528F75-EFD1-4033-8C0B-94DC52D82553}" srcOrd="1" destOrd="0" parTransId="{28DFDA75-527A-4CB4-8554-8A0DA7A50D12}" sibTransId="{0C10706C-AC51-4884-A7AC-FE5814B0F06D}"/>
    <dgm:cxn modelId="{EB0314A9-22BA-46A4-BC50-9B326B194B65}" type="presOf" srcId="{85A67F67-108A-4033-8F67-34D48F0D8DFC}" destId="{67A87223-251D-49F7-B895-DD7C5F60D3A2}" srcOrd="0" destOrd="0" presId="urn:microsoft.com/office/officeart/2018/2/layout/IconVerticalSolidList"/>
    <dgm:cxn modelId="{3E2EFED8-26C7-420F-9CFB-130739702206}" srcId="{85A67F67-108A-4033-8F67-34D48F0D8DFC}" destId="{50D318D6-CD66-4DB3-A8AC-06FA62348683}" srcOrd="0" destOrd="0" parTransId="{5E7091FE-2F96-49F0-BAC4-756DE62FD4E6}" sibTransId="{59317872-6F93-41E5-86BD-F40757E03CEC}"/>
    <dgm:cxn modelId="{4A8782AE-3819-48BF-B4DB-2D469A6EF92E}" type="presParOf" srcId="{67A87223-251D-49F7-B895-DD7C5F60D3A2}" destId="{BBA469FC-10CE-4A47-B0E6-A8560804ABA1}" srcOrd="0" destOrd="0" presId="urn:microsoft.com/office/officeart/2018/2/layout/IconVerticalSolidList"/>
    <dgm:cxn modelId="{36728025-BA01-4817-95CB-2931E64ABCB2}" type="presParOf" srcId="{BBA469FC-10CE-4A47-B0E6-A8560804ABA1}" destId="{26D9BF90-5043-4AED-B0BF-9F7DF3BD259C}" srcOrd="0" destOrd="0" presId="urn:microsoft.com/office/officeart/2018/2/layout/IconVerticalSolidList"/>
    <dgm:cxn modelId="{6EB5DA89-BC84-4D30-83E5-E676956F9795}" type="presParOf" srcId="{BBA469FC-10CE-4A47-B0E6-A8560804ABA1}" destId="{45395863-B5C0-4FB3-866E-C8CE2F349517}" srcOrd="1" destOrd="0" presId="urn:microsoft.com/office/officeart/2018/2/layout/IconVerticalSolidList"/>
    <dgm:cxn modelId="{7E4005E5-F6B7-4C4F-9512-8B8334C29FF8}" type="presParOf" srcId="{BBA469FC-10CE-4A47-B0E6-A8560804ABA1}" destId="{CD22AB57-3CAC-4D75-B730-D4A0DEAD96E9}" srcOrd="2" destOrd="0" presId="urn:microsoft.com/office/officeart/2018/2/layout/IconVerticalSolidList"/>
    <dgm:cxn modelId="{C1578BA7-3D11-4C41-AE96-5229CB0A515A}" type="presParOf" srcId="{BBA469FC-10CE-4A47-B0E6-A8560804ABA1}" destId="{F6F1EBB7-4032-4440-93A9-DFA6E59B4ED1}" srcOrd="3" destOrd="0" presId="urn:microsoft.com/office/officeart/2018/2/layout/IconVerticalSolidList"/>
    <dgm:cxn modelId="{4F56812D-87B5-401A-9B24-FCE126CE1E97}" type="presParOf" srcId="{67A87223-251D-49F7-B895-DD7C5F60D3A2}" destId="{38518580-9CCE-444E-8738-D97A2F0E9426}" srcOrd="1" destOrd="0" presId="urn:microsoft.com/office/officeart/2018/2/layout/IconVerticalSolidList"/>
    <dgm:cxn modelId="{E78A2C44-B1E9-4754-9FDC-550470309FCB}" type="presParOf" srcId="{67A87223-251D-49F7-B895-DD7C5F60D3A2}" destId="{B55BB297-4E52-42FA-9CCD-7AADE19FBD62}" srcOrd="2" destOrd="0" presId="urn:microsoft.com/office/officeart/2018/2/layout/IconVerticalSolidList"/>
    <dgm:cxn modelId="{DE87DE42-9143-4520-B48E-E361CB15E97F}" type="presParOf" srcId="{B55BB297-4E52-42FA-9CCD-7AADE19FBD62}" destId="{6A2EB1FC-CE94-4D15-A3B5-28193F915878}" srcOrd="0" destOrd="0" presId="urn:microsoft.com/office/officeart/2018/2/layout/IconVerticalSolidList"/>
    <dgm:cxn modelId="{2BAEFCAE-FBCA-4875-B0FB-D003579D561F}" type="presParOf" srcId="{B55BB297-4E52-42FA-9CCD-7AADE19FBD62}" destId="{50D7019B-D430-4FA5-8BF4-5F42F01783E3}" srcOrd="1" destOrd="0" presId="urn:microsoft.com/office/officeart/2018/2/layout/IconVerticalSolidList"/>
    <dgm:cxn modelId="{BCD087EA-8F85-448E-AE0D-4C5DD3418642}" type="presParOf" srcId="{B55BB297-4E52-42FA-9CCD-7AADE19FBD62}" destId="{2C8BB402-07E1-4D1F-AB49-873D4C6B7E8E}" srcOrd="2" destOrd="0" presId="urn:microsoft.com/office/officeart/2018/2/layout/IconVerticalSolidList"/>
    <dgm:cxn modelId="{C2B9C180-602B-49A3-8773-F6A4A75BC0FB}" type="presParOf" srcId="{B55BB297-4E52-42FA-9CCD-7AADE19FBD62}" destId="{73EAA684-08F7-46E6-B759-72AD0E51CF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50CC6-E298-49AB-878B-1FFBBCC580C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4B5A88-DF0F-40C2-9906-4161AB39A6A3}">
      <dgm:prSet/>
      <dgm:spPr/>
      <dgm:t>
        <a:bodyPr/>
        <a:lstStyle/>
        <a:p>
          <a:pPr>
            <a:defRPr cap="all"/>
          </a:pPr>
          <a:r>
            <a:rPr lang="en-IN"/>
            <a:t>File Systems</a:t>
          </a:r>
          <a:endParaRPr lang="en-US"/>
        </a:p>
      </dgm:t>
    </dgm:pt>
    <dgm:pt modelId="{148E09EC-016B-4DB9-833A-AA53A6F79C22}" type="parTrans" cxnId="{864B3B58-276F-40A3-8F9E-3D417BBD0D7C}">
      <dgm:prSet/>
      <dgm:spPr/>
      <dgm:t>
        <a:bodyPr/>
        <a:lstStyle/>
        <a:p>
          <a:endParaRPr lang="en-US"/>
        </a:p>
      </dgm:t>
    </dgm:pt>
    <dgm:pt modelId="{EB8AA3EE-4F56-4477-A8F8-2E3B6BD2BBA4}" type="sibTrans" cxnId="{864B3B58-276F-40A3-8F9E-3D417BBD0D7C}">
      <dgm:prSet/>
      <dgm:spPr/>
      <dgm:t>
        <a:bodyPr/>
        <a:lstStyle/>
        <a:p>
          <a:endParaRPr lang="en-US"/>
        </a:p>
      </dgm:t>
    </dgm:pt>
    <dgm:pt modelId="{7FEF33CD-C7C2-4314-B020-9EDECE48F6CA}">
      <dgm:prSet/>
      <dgm:spPr/>
      <dgm:t>
        <a:bodyPr/>
        <a:lstStyle/>
        <a:p>
          <a:pPr>
            <a:defRPr cap="all"/>
          </a:pPr>
          <a:r>
            <a:rPr lang="en-IN"/>
            <a:t>Design a Simple File System</a:t>
          </a:r>
          <a:endParaRPr lang="en-US"/>
        </a:p>
      </dgm:t>
    </dgm:pt>
    <dgm:pt modelId="{FA019DC9-CBF1-4DCC-BA2A-7030FC321E8C}" type="parTrans" cxnId="{096E365F-9E00-4433-AB94-AF1A26FDB7B6}">
      <dgm:prSet/>
      <dgm:spPr/>
      <dgm:t>
        <a:bodyPr/>
        <a:lstStyle/>
        <a:p>
          <a:endParaRPr lang="en-US"/>
        </a:p>
      </dgm:t>
    </dgm:pt>
    <dgm:pt modelId="{BEB38012-A998-4F2B-97A2-C4D8458B930A}" type="sibTrans" cxnId="{096E365F-9E00-4433-AB94-AF1A26FDB7B6}">
      <dgm:prSet/>
      <dgm:spPr/>
      <dgm:t>
        <a:bodyPr/>
        <a:lstStyle/>
        <a:p>
          <a:endParaRPr lang="en-US"/>
        </a:p>
      </dgm:t>
    </dgm:pt>
    <dgm:pt modelId="{781885EF-D7B3-489C-A090-AE68EA1809F4}">
      <dgm:prSet/>
      <dgm:spPr/>
      <dgm:t>
        <a:bodyPr/>
        <a:lstStyle/>
        <a:p>
          <a:pPr>
            <a:defRPr cap="all"/>
          </a:pPr>
          <a:r>
            <a:rPr lang="en-IN"/>
            <a:t>Where do </a:t>
          </a:r>
          <a:r>
            <a:rPr lang="en-IN" i="1"/>
            <a:t>deleted </a:t>
          </a:r>
          <a:r>
            <a:rPr lang="en-IN"/>
            <a:t>files go?</a:t>
          </a:r>
          <a:endParaRPr lang="en-US"/>
        </a:p>
      </dgm:t>
    </dgm:pt>
    <dgm:pt modelId="{66BE2F95-CA05-40A1-9C22-1DBBEDD95015}" type="parTrans" cxnId="{7975FC03-04F6-40FF-9CE0-D6CA32151119}">
      <dgm:prSet/>
      <dgm:spPr/>
      <dgm:t>
        <a:bodyPr/>
        <a:lstStyle/>
        <a:p>
          <a:endParaRPr lang="en-US"/>
        </a:p>
      </dgm:t>
    </dgm:pt>
    <dgm:pt modelId="{ED2A5FE0-2DE5-4B6C-AD6D-872168BE9235}" type="sibTrans" cxnId="{7975FC03-04F6-40FF-9CE0-D6CA32151119}">
      <dgm:prSet/>
      <dgm:spPr/>
      <dgm:t>
        <a:bodyPr/>
        <a:lstStyle/>
        <a:p>
          <a:endParaRPr lang="en-US"/>
        </a:p>
      </dgm:t>
    </dgm:pt>
    <dgm:pt modelId="{D72E715D-6841-4EC0-BF64-3EB24DDED67D}">
      <dgm:prSet/>
      <dgm:spPr/>
      <dgm:t>
        <a:bodyPr/>
        <a:lstStyle/>
        <a:p>
          <a:pPr>
            <a:defRPr cap="all"/>
          </a:pPr>
          <a:r>
            <a:rPr lang="en-IN" dirty="0"/>
            <a:t>Live Coding – Carving Deleted Files</a:t>
          </a:r>
          <a:endParaRPr lang="en-US" dirty="0"/>
        </a:p>
      </dgm:t>
    </dgm:pt>
    <dgm:pt modelId="{EAF8423B-6D50-4443-A3C0-4EB567DDD7B0}" type="parTrans" cxnId="{9E892E7D-901B-40FC-A494-0A2D002E419D}">
      <dgm:prSet/>
      <dgm:spPr/>
      <dgm:t>
        <a:bodyPr/>
        <a:lstStyle/>
        <a:p>
          <a:endParaRPr lang="en-US"/>
        </a:p>
      </dgm:t>
    </dgm:pt>
    <dgm:pt modelId="{CE19C5DF-B83D-4D33-8277-B4695A11F259}" type="sibTrans" cxnId="{9E892E7D-901B-40FC-A494-0A2D002E419D}">
      <dgm:prSet/>
      <dgm:spPr/>
      <dgm:t>
        <a:bodyPr/>
        <a:lstStyle/>
        <a:p>
          <a:endParaRPr lang="en-US"/>
        </a:p>
      </dgm:t>
    </dgm:pt>
    <dgm:pt modelId="{E75B1819-4C3A-4035-9285-3580DB866257}" type="pres">
      <dgm:prSet presAssocID="{63E50CC6-E298-49AB-878B-1FFBBCC580CF}" presName="outerComposite" presStyleCnt="0">
        <dgm:presLayoutVars>
          <dgm:chMax val="5"/>
          <dgm:dir/>
          <dgm:resizeHandles val="exact"/>
        </dgm:presLayoutVars>
      </dgm:prSet>
      <dgm:spPr/>
    </dgm:pt>
    <dgm:pt modelId="{C2D6BDDF-BA77-4D5A-B594-6C57DB4D106E}" type="pres">
      <dgm:prSet presAssocID="{63E50CC6-E298-49AB-878B-1FFBBCC580CF}" presName="dummyMaxCanvas" presStyleCnt="0">
        <dgm:presLayoutVars/>
      </dgm:prSet>
      <dgm:spPr/>
    </dgm:pt>
    <dgm:pt modelId="{60C29678-C8A6-44DF-8863-27E430B988BE}" type="pres">
      <dgm:prSet presAssocID="{63E50CC6-E298-49AB-878B-1FFBBCC580CF}" presName="FourNodes_1" presStyleLbl="node1" presStyleIdx="0" presStyleCnt="4">
        <dgm:presLayoutVars>
          <dgm:bulletEnabled val="1"/>
        </dgm:presLayoutVars>
      </dgm:prSet>
      <dgm:spPr/>
    </dgm:pt>
    <dgm:pt modelId="{408C4D21-A0BC-4F64-93A7-0BF92E3CD832}" type="pres">
      <dgm:prSet presAssocID="{63E50CC6-E298-49AB-878B-1FFBBCC580CF}" presName="FourNodes_2" presStyleLbl="node1" presStyleIdx="1" presStyleCnt="4">
        <dgm:presLayoutVars>
          <dgm:bulletEnabled val="1"/>
        </dgm:presLayoutVars>
      </dgm:prSet>
      <dgm:spPr/>
    </dgm:pt>
    <dgm:pt modelId="{3B32F293-D5A6-4E00-B43F-4040828B4DDB}" type="pres">
      <dgm:prSet presAssocID="{63E50CC6-E298-49AB-878B-1FFBBCC580CF}" presName="FourNodes_3" presStyleLbl="node1" presStyleIdx="2" presStyleCnt="4">
        <dgm:presLayoutVars>
          <dgm:bulletEnabled val="1"/>
        </dgm:presLayoutVars>
      </dgm:prSet>
      <dgm:spPr/>
    </dgm:pt>
    <dgm:pt modelId="{A256F14E-FBB9-412B-B93B-68180AA73225}" type="pres">
      <dgm:prSet presAssocID="{63E50CC6-E298-49AB-878B-1FFBBCC580CF}" presName="FourNodes_4" presStyleLbl="node1" presStyleIdx="3" presStyleCnt="4">
        <dgm:presLayoutVars>
          <dgm:bulletEnabled val="1"/>
        </dgm:presLayoutVars>
      </dgm:prSet>
      <dgm:spPr/>
    </dgm:pt>
    <dgm:pt modelId="{31F61860-0E0C-492D-BEF3-D2CE57D41967}" type="pres">
      <dgm:prSet presAssocID="{63E50CC6-E298-49AB-878B-1FFBBCC580CF}" presName="FourConn_1-2" presStyleLbl="fgAccFollowNode1" presStyleIdx="0" presStyleCnt="3">
        <dgm:presLayoutVars>
          <dgm:bulletEnabled val="1"/>
        </dgm:presLayoutVars>
      </dgm:prSet>
      <dgm:spPr/>
    </dgm:pt>
    <dgm:pt modelId="{52C308DE-C088-4AA8-A462-8609EF061958}" type="pres">
      <dgm:prSet presAssocID="{63E50CC6-E298-49AB-878B-1FFBBCC580CF}" presName="FourConn_2-3" presStyleLbl="fgAccFollowNode1" presStyleIdx="1" presStyleCnt="3">
        <dgm:presLayoutVars>
          <dgm:bulletEnabled val="1"/>
        </dgm:presLayoutVars>
      </dgm:prSet>
      <dgm:spPr/>
    </dgm:pt>
    <dgm:pt modelId="{434A9097-0746-4263-9EC5-08F690436A77}" type="pres">
      <dgm:prSet presAssocID="{63E50CC6-E298-49AB-878B-1FFBBCC580CF}" presName="FourConn_3-4" presStyleLbl="fgAccFollowNode1" presStyleIdx="2" presStyleCnt="3">
        <dgm:presLayoutVars>
          <dgm:bulletEnabled val="1"/>
        </dgm:presLayoutVars>
      </dgm:prSet>
      <dgm:spPr/>
    </dgm:pt>
    <dgm:pt modelId="{3FF859B7-C9AC-4389-80A4-83CE06069A90}" type="pres">
      <dgm:prSet presAssocID="{63E50CC6-E298-49AB-878B-1FFBBCC580CF}" presName="FourNodes_1_text" presStyleLbl="node1" presStyleIdx="3" presStyleCnt="4">
        <dgm:presLayoutVars>
          <dgm:bulletEnabled val="1"/>
        </dgm:presLayoutVars>
      </dgm:prSet>
      <dgm:spPr/>
    </dgm:pt>
    <dgm:pt modelId="{D75D40E2-39D4-401B-B40C-5796D514D432}" type="pres">
      <dgm:prSet presAssocID="{63E50CC6-E298-49AB-878B-1FFBBCC580CF}" presName="FourNodes_2_text" presStyleLbl="node1" presStyleIdx="3" presStyleCnt="4">
        <dgm:presLayoutVars>
          <dgm:bulletEnabled val="1"/>
        </dgm:presLayoutVars>
      </dgm:prSet>
      <dgm:spPr/>
    </dgm:pt>
    <dgm:pt modelId="{7B547B01-8903-4E24-B7A1-66C7C707CDE8}" type="pres">
      <dgm:prSet presAssocID="{63E50CC6-E298-49AB-878B-1FFBBCC580CF}" presName="FourNodes_3_text" presStyleLbl="node1" presStyleIdx="3" presStyleCnt="4">
        <dgm:presLayoutVars>
          <dgm:bulletEnabled val="1"/>
        </dgm:presLayoutVars>
      </dgm:prSet>
      <dgm:spPr/>
    </dgm:pt>
    <dgm:pt modelId="{8D134DA7-96DE-4015-A1B9-6F9C88CCA1CF}" type="pres">
      <dgm:prSet presAssocID="{63E50CC6-E298-49AB-878B-1FFBBCC580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975FC03-04F6-40FF-9CE0-D6CA32151119}" srcId="{63E50CC6-E298-49AB-878B-1FFBBCC580CF}" destId="{781885EF-D7B3-489C-A090-AE68EA1809F4}" srcOrd="2" destOrd="0" parTransId="{66BE2F95-CA05-40A1-9C22-1DBBEDD95015}" sibTransId="{ED2A5FE0-2DE5-4B6C-AD6D-872168BE9235}"/>
    <dgm:cxn modelId="{F3F04405-E472-4B0E-B5D4-5CF7E89E8816}" type="presOf" srcId="{D72E715D-6841-4EC0-BF64-3EB24DDED67D}" destId="{8D134DA7-96DE-4015-A1B9-6F9C88CCA1CF}" srcOrd="1" destOrd="0" presId="urn:microsoft.com/office/officeart/2005/8/layout/vProcess5"/>
    <dgm:cxn modelId="{ABC3900C-D960-4369-9088-8D911394C2F3}" type="presOf" srcId="{714B5A88-DF0F-40C2-9906-4161AB39A6A3}" destId="{3FF859B7-C9AC-4389-80A4-83CE06069A90}" srcOrd="1" destOrd="0" presId="urn:microsoft.com/office/officeart/2005/8/layout/vProcess5"/>
    <dgm:cxn modelId="{6DADFE3C-1E02-4669-96D3-6758FD96DE5F}" type="presOf" srcId="{781885EF-D7B3-489C-A090-AE68EA1809F4}" destId="{3B32F293-D5A6-4E00-B43F-4040828B4DDB}" srcOrd="0" destOrd="0" presId="urn:microsoft.com/office/officeart/2005/8/layout/vProcess5"/>
    <dgm:cxn modelId="{096E365F-9E00-4433-AB94-AF1A26FDB7B6}" srcId="{63E50CC6-E298-49AB-878B-1FFBBCC580CF}" destId="{7FEF33CD-C7C2-4314-B020-9EDECE48F6CA}" srcOrd="1" destOrd="0" parTransId="{FA019DC9-CBF1-4DCC-BA2A-7030FC321E8C}" sibTransId="{BEB38012-A998-4F2B-97A2-C4D8458B930A}"/>
    <dgm:cxn modelId="{5D648D4A-F7C1-493A-96B3-85453B86507A}" type="presOf" srcId="{714B5A88-DF0F-40C2-9906-4161AB39A6A3}" destId="{60C29678-C8A6-44DF-8863-27E430B988BE}" srcOrd="0" destOrd="0" presId="urn:microsoft.com/office/officeart/2005/8/layout/vProcess5"/>
    <dgm:cxn modelId="{864B3B58-276F-40A3-8F9E-3D417BBD0D7C}" srcId="{63E50CC6-E298-49AB-878B-1FFBBCC580CF}" destId="{714B5A88-DF0F-40C2-9906-4161AB39A6A3}" srcOrd="0" destOrd="0" parTransId="{148E09EC-016B-4DB9-833A-AA53A6F79C22}" sibTransId="{EB8AA3EE-4F56-4477-A8F8-2E3B6BD2BBA4}"/>
    <dgm:cxn modelId="{7816C27A-5E63-4767-A3DE-4FC12CDD07F9}" type="presOf" srcId="{BEB38012-A998-4F2B-97A2-C4D8458B930A}" destId="{52C308DE-C088-4AA8-A462-8609EF061958}" srcOrd="0" destOrd="0" presId="urn:microsoft.com/office/officeart/2005/8/layout/vProcess5"/>
    <dgm:cxn modelId="{9E892E7D-901B-40FC-A494-0A2D002E419D}" srcId="{63E50CC6-E298-49AB-878B-1FFBBCC580CF}" destId="{D72E715D-6841-4EC0-BF64-3EB24DDED67D}" srcOrd="3" destOrd="0" parTransId="{EAF8423B-6D50-4443-A3C0-4EB567DDD7B0}" sibTransId="{CE19C5DF-B83D-4D33-8277-B4695A11F259}"/>
    <dgm:cxn modelId="{7B842A8F-726C-4844-A711-A1FB370E9BB0}" type="presOf" srcId="{63E50CC6-E298-49AB-878B-1FFBBCC580CF}" destId="{E75B1819-4C3A-4035-9285-3580DB866257}" srcOrd="0" destOrd="0" presId="urn:microsoft.com/office/officeart/2005/8/layout/vProcess5"/>
    <dgm:cxn modelId="{8ADED792-5F83-4626-AEEE-4B5311B69D06}" type="presOf" srcId="{7FEF33CD-C7C2-4314-B020-9EDECE48F6CA}" destId="{D75D40E2-39D4-401B-B40C-5796D514D432}" srcOrd="1" destOrd="0" presId="urn:microsoft.com/office/officeart/2005/8/layout/vProcess5"/>
    <dgm:cxn modelId="{62E0A4AB-759F-4CF1-89F2-3F67D304572F}" type="presOf" srcId="{7FEF33CD-C7C2-4314-B020-9EDECE48F6CA}" destId="{408C4D21-A0BC-4F64-93A7-0BF92E3CD832}" srcOrd="0" destOrd="0" presId="urn:microsoft.com/office/officeart/2005/8/layout/vProcess5"/>
    <dgm:cxn modelId="{AA9848B8-6060-43BC-9A83-629674CA059C}" type="presOf" srcId="{781885EF-D7B3-489C-A090-AE68EA1809F4}" destId="{7B547B01-8903-4E24-B7A1-66C7C707CDE8}" srcOrd="1" destOrd="0" presId="urn:microsoft.com/office/officeart/2005/8/layout/vProcess5"/>
    <dgm:cxn modelId="{757F9DC0-7711-419C-ADB1-A7CFE0B7F11C}" type="presOf" srcId="{D72E715D-6841-4EC0-BF64-3EB24DDED67D}" destId="{A256F14E-FBB9-412B-B93B-68180AA73225}" srcOrd="0" destOrd="0" presId="urn:microsoft.com/office/officeart/2005/8/layout/vProcess5"/>
    <dgm:cxn modelId="{A163ECF1-A45B-4EFF-800F-A74981832C41}" type="presOf" srcId="{EB8AA3EE-4F56-4477-A8F8-2E3B6BD2BBA4}" destId="{31F61860-0E0C-492D-BEF3-D2CE57D41967}" srcOrd="0" destOrd="0" presId="urn:microsoft.com/office/officeart/2005/8/layout/vProcess5"/>
    <dgm:cxn modelId="{840446FF-CDD0-4C7F-BCCF-0450E557D82D}" type="presOf" srcId="{ED2A5FE0-2DE5-4B6C-AD6D-872168BE9235}" destId="{434A9097-0746-4263-9EC5-08F690436A77}" srcOrd="0" destOrd="0" presId="urn:microsoft.com/office/officeart/2005/8/layout/vProcess5"/>
    <dgm:cxn modelId="{F2CC6092-D5B2-40ED-AE6E-33D0295D6F7B}" type="presParOf" srcId="{E75B1819-4C3A-4035-9285-3580DB866257}" destId="{C2D6BDDF-BA77-4D5A-B594-6C57DB4D106E}" srcOrd="0" destOrd="0" presId="urn:microsoft.com/office/officeart/2005/8/layout/vProcess5"/>
    <dgm:cxn modelId="{1674153D-966B-46CB-A17B-A4FA592D8126}" type="presParOf" srcId="{E75B1819-4C3A-4035-9285-3580DB866257}" destId="{60C29678-C8A6-44DF-8863-27E430B988BE}" srcOrd="1" destOrd="0" presId="urn:microsoft.com/office/officeart/2005/8/layout/vProcess5"/>
    <dgm:cxn modelId="{4BBDF249-6C23-4515-9D01-FFEC37D151E1}" type="presParOf" srcId="{E75B1819-4C3A-4035-9285-3580DB866257}" destId="{408C4D21-A0BC-4F64-93A7-0BF92E3CD832}" srcOrd="2" destOrd="0" presId="urn:microsoft.com/office/officeart/2005/8/layout/vProcess5"/>
    <dgm:cxn modelId="{AE76FBC0-ADC6-4DD5-857A-05B3AAACADDC}" type="presParOf" srcId="{E75B1819-4C3A-4035-9285-3580DB866257}" destId="{3B32F293-D5A6-4E00-B43F-4040828B4DDB}" srcOrd="3" destOrd="0" presId="urn:microsoft.com/office/officeart/2005/8/layout/vProcess5"/>
    <dgm:cxn modelId="{903B9A61-3A67-42A8-96FE-A902F1D0D20D}" type="presParOf" srcId="{E75B1819-4C3A-4035-9285-3580DB866257}" destId="{A256F14E-FBB9-412B-B93B-68180AA73225}" srcOrd="4" destOrd="0" presId="urn:microsoft.com/office/officeart/2005/8/layout/vProcess5"/>
    <dgm:cxn modelId="{1755F9BC-1379-4529-916C-E98C46D8E37F}" type="presParOf" srcId="{E75B1819-4C3A-4035-9285-3580DB866257}" destId="{31F61860-0E0C-492D-BEF3-D2CE57D41967}" srcOrd="5" destOrd="0" presId="urn:microsoft.com/office/officeart/2005/8/layout/vProcess5"/>
    <dgm:cxn modelId="{7F9C1D98-FDAF-4D87-8612-E2CD4D1FD7D3}" type="presParOf" srcId="{E75B1819-4C3A-4035-9285-3580DB866257}" destId="{52C308DE-C088-4AA8-A462-8609EF061958}" srcOrd="6" destOrd="0" presId="urn:microsoft.com/office/officeart/2005/8/layout/vProcess5"/>
    <dgm:cxn modelId="{FD7B79D0-867D-4262-A178-BA4A2F7A3E4B}" type="presParOf" srcId="{E75B1819-4C3A-4035-9285-3580DB866257}" destId="{434A9097-0746-4263-9EC5-08F690436A77}" srcOrd="7" destOrd="0" presId="urn:microsoft.com/office/officeart/2005/8/layout/vProcess5"/>
    <dgm:cxn modelId="{9E1829A8-3C41-43C8-9DC0-096E84D2FE07}" type="presParOf" srcId="{E75B1819-4C3A-4035-9285-3580DB866257}" destId="{3FF859B7-C9AC-4389-80A4-83CE06069A90}" srcOrd="8" destOrd="0" presId="urn:microsoft.com/office/officeart/2005/8/layout/vProcess5"/>
    <dgm:cxn modelId="{981BBC69-230D-4A93-AC29-6DD09606C89F}" type="presParOf" srcId="{E75B1819-4C3A-4035-9285-3580DB866257}" destId="{D75D40E2-39D4-401B-B40C-5796D514D432}" srcOrd="9" destOrd="0" presId="urn:microsoft.com/office/officeart/2005/8/layout/vProcess5"/>
    <dgm:cxn modelId="{DEC8F68E-D09C-4512-A1D2-E7618B8B2F14}" type="presParOf" srcId="{E75B1819-4C3A-4035-9285-3580DB866257}" destId="{7B547B01-8903-4E24-B7A1-66C7C707CDE8}" srcOrd="10" destOrd="0" presId="urn:microsoft.com/office/officeart/2005/8/layout/vProcess5"/>
    <dgm:cxn modelId="{9BF8C286-4756-45A7-9DF8-649FE6C92C48}" type="presParOf" srcId="{E75B1819-4C3A-4035-9285-3580DB866257}" destId="{8D134DA7-96DE-4015-A1B9-6F9C88CCA1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9B31EE-2497-4FD9-B1B3-E73B441E24C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B7A52E-9C74-443D-B25D-91FF6F30727F}">
      <dgm:prSet/>
      <dgm:spPr/>
      <dgm:t>
        <a:bodyPr/>
        <a:lstStyle/>
        <a:p>
          <a:r>
            <a:rPr lang="en-IN"/>
            <a:t>NTFS</a:t>
          </a:r>
          <a:endParaRPr lang="en-US"/>
        </a:p>
      </dgm:t>
    </dgm:pt>
    <dgm:pt modelId="{242D8E9A-B0C6-474A-904F-B09A5B058BD3}" type="parTrans" cxnId="{9F9978E6-7871-4DFC-81E9-BA59B322AC69}">
      <dgm:prSet/>
      <dgm:spPr/>
      <dgm:t>
        <a:bodyPr/>
        <a:lstStyle/>
        <a:p>
          <a:endParaRPr lang="en-US"/>
        </a:p>
      </dgm:t>
    </dgm:pt>
    <dgm:pt modelId="{D4AE1185-5E68-4969-B5F3-3415C733CF59}" type="sibTrans" cxnId="{9F9978E6-7871-4DFC-81E9-BA59B322AC69}">
      <dgm:prSet/>
      <dgm:spPr/>
      <dgm:t>
        <a:bodyPr/>
        <a:lstStyle/>
        <a:p>
          <a:endParaRPr lang="en-US"/>
        </a:p>
      </dgm:t>
    </dgm:pt>
    <dgm:pt modelId="{FA53E05F-4492-455C-A369-34B5199E6A61}">
      <dgm:prSet/>
      <dgm:spPr/>
      <dgm:t>
        <a:bodyPr/>
        <a:lstStyle/>
        <a:p>
          <a:r>
            <a:rPr lang="en-IN"/>
            <a:t>exFAT</a:t>
          </a:r>
          <a:endParaRPr lang="en-US"/>
        </a:p>
      </dgm:t>
    </dgm:pt>
    <dgm:pt modelId="{A82EAFDF-09CF-4474-986E-C5950D08E2DF}" type="parTrans" cxnId="{D09EC240-3997-4A21-B34C-AEC770535FAA}">
      <dgm:prSet/>
      <dgm:spPr/>
      <dgm:t>
        <a:bodyPr/>
        <a:lstStyle/>
        <a:p>
          <a:endParaRPr lang="en-US"/>
        </a:p>
      </dgm:t>
    </dgm:pt>
    <dgm:pt modelId="{9B295CDB-1BC2-47B5-A637-00F6039110AC}" type="sibTrans" cxnId="{D09EC240-3997-4A21-B34C-AEC770535FAA}">
      <dgm:prSet/>
      <dgm:spPr/>
      <dgm:t>
        <a:bodyPr/>
        <a:lstStyle/>
        <a:p>
          <a:endParaRPr lang="en-US"/>
        </a:p>
      </dgm:t>
    </dgm:pt>
    <dgm:pt modelId="{466ED2DC-45DA-495C-B56E-DD3E75CCED59}">
      <dgm:prSet/>
      <dgm:spPr/>
      <dgm:t>
        <a:bodyPr/>
        <a:lstStyle/>
        <a:p>
          <a:r>
            <a:rPr lang="en-IN"/>
            <a:t>EXT4</a:t>
          </a:r>
          <a:endParaRPr lang="en-US"/>
        </a:p>
      </dgm:t>
    </dgm:pt>
    <dgm:pt modelId="{49F7FAA8-C756-4081-94C9-3D281128404D}" type="parTrans" cxnId="{0754A981-5F67-4E4D-A52E-1DEB73B2D5B6}">
      <dgm:prSet/>
      <dgm:spPr/>
      <dgm:t>
        <a:bodyPr/>
        <a:lstStyle/>
        <a:p>
          <a:endParaRPr lang="en-US"/>
        </a:p>
      </dgm:t>
    </dgm:pt>
    <dgm:pt modelId="{493C48C7-8273-4636-ABC2-87FFCDE9A7FD}" type="sibTrans" cxnId="{0754A981-5F67-4E4D-A52E-1DEB73B2D5B6}">
      <dgm:prSet/>
      <dgm:spPr/>
      <dgm:t>
        <a:bodyPr/>
        <a:lstStyle/>
        <a:p>
          <a:endParaRPr lang="en-US"/>
        </a:p>
      </dgm:t>
    </dgm:pt>
    <dgm:pt modelId="{7EF5DB8B-89F6-4EA2-97C2-93211B6DD532}">
      <dgm:prSet/>
      <dgm:spPr/>
      <dgm:t>
        <a:bodyPr/>
        <a:lstStyle/>
        <a:p>
          <a:r>
            <a:rPr lang="en-IN"/>
            <a:t>XFS</a:t>
          </a:r>
          <a:endParaRPr lang="en-US"/>
        </a:p>
      </dgm:t>
    </dgm:pt>
    <dgm:pt modelId="{792856D0-10C0-41E1-964C-5547F6BC9D18}" type="parTrans" cxnId="{00E52781-35C2-4E37-9E2A-C5B802940D90}">
      <dgm:prSet/>
      <dgm:spPr/>
      <dgm:t>
        <a:bodyPr/>
        <a:lstStyle/>
        <a:p>
          <a:endParaRPr lang="en-US"/>
        </a:p>
      </dgm:t>
    </dgm:pt>
    <dgm:pt modelId="{9C83258A-C17D-4761-ACA2-4C86ECC500A3}" type="sibTrans" cxnId="{00E52781-35C2-4E37-9E2A-C5B802940D90}">
      <dgm:prSet/>
      <dgm:spPr/>
      <dgm:t>
        <a:bodyPr/>
        <a:lstStyle/>
        <a:p>
          <a:endParaRPr lang="en-US"/>
        </a:p>
      </dgm:t>
    </dgm:pt>
    <dgm:pt modelId="{E036EE20-C665-4786-808D-0CEA34C2FEEB}">
      <dgm:prSet/>
      <dgm:spPr/>
      <dgm:t>
        <a:bodyPr/>
        <a:lstStyle/>
        <a:p>
          <a:r>
            <a:rPr lang="en-IN"/>
            <a:t>ZFS</a:t>
          </a:r>
          <a:endParaRPr lang="en-US"/>
        </a:p>
      </dgm:t>
    </dgm:pt>
    <dgm:pt modelId="{6D0B88DE-3AF7-481A-AB46-81A3D537045D}" type="parTrans" cxnId="{D1E3B399-57E6-4807-9C2D-5DCCC7FB615C}">
      <dgm:prSet/>
      <dgm:spPr/>
      <dgm:t>
        <a:bodyPr/>
        <a:lstStyle/>
        <a:p>
          <a:endParaRPr lang="en-US"/>
        </a:p>
      </dgm:t>
    </dgm:pt>
    <dgm:pt modelId="{4DFC4BBA-EE6A-4232-B173-D1E2C89CE68D}" type="sibTrans" cxnId="{D1E3B399-57E6-4807-9C2D-5DCCC7FB615C}">
      <dgm:prSet/>
      <dgm:spPr/>
      <dgm:t>
        <a:bodyPr/>
        <a:lstStyle/>
        <a:p>
          <a:endParaRPr lang="en-US"/>
        </a:p>
      </dgm:t>
    </dgm:pt>
    <dgm:pt modelId="{0B34E705-1222-49FB-9ED7-46FC56AD631A}">
      <dgm:prSet/>
      <dgm:spPr/>
      <dgm:t>
        <a:bodyPr/>
        <a:lstStyle/>
        <a:p>
          <a:r>
            <a:rPr lang="en-IN"/>
            <a:t>ReFS</a:t>
          </a:r>
          <a:endParaRPr lang="en-US"/>
        </a:p>
      </dgm:t>
    </dgm:pt>
    <dgm:pt modelId="{C9D68DD7-3CA2-4915-A13D-3F0A5B73C421}" type="parTrans" cxnId="{6448AFD9-3E91-4F1F-98E9-2186F131108B}">
      <dgm:prSet/>
      <dgm:spPr/>
      <dgm:t>
        <a:bodyPr/>
        <a:lstStyle/>
        <a:p>
          <a:endParaRPr lang="en-US"/>
        </a:p>
      </dgm:t>
    </dgm:pt>
    <dgm:pt modelId="{F05FAE96-6012-4992-9C9A-07808DCC0B12}" type="sibTrans" cxnId="{6448AFD9-3E91-4F1F-98E9-2186F131108B}">
      <dgm:prSet/>
      <dgm:spPr/>
      <dgm:t>
        <a:bodyPr/>
        <a:lstStyle/>
        <a:p>
          <a:endParaRPr lang="en-US"/>
        </a:p>
      </dgm:t>
    </dgm:pt>
    <dgm:pt modelId="{E28EBE8A-C097-4D38-9E60-135C706A8035}" type="pres">
      <dgm:prSet presAssocID="{FF9B31EE-2497-4FD9-B1B3-E73B441E24CC}" presName="diagram" presStyleCnt="0">
        <dgm:presLayoutVars>
          <dgm:dir/>
          <dgm:resizeHandles val="exact"/>
        </dgm:presLayoutVars>
      </dgm:prSet>
      <dgm:spPr/>
    </dgm:pt>
    <dgm:pt modelId="{5CF4E53F-D589-48E2-B312-885F83A73E02}" type="pres">
      <dgm:prSet presAssocID="{78B7A52E-9C74-443D-B25D-91FF6F30727F}" presName="node" presStyleLbl="node1" presStyleIdx="0" presStyleCnt="6">
        <dgm:presLayoutVars>
          <dgm:bulletEnabled val="1"/>
        </dgm:presLayoutVars>
      </dgm:prSet>
      <dgm:spPr/>
    </dgm:pt>
    <dgm:pt modelId="{F61B364F-D127-4FFE-89D5-674DCD29CE67}" type="pres">
      <dgm:prSet presAssocID="{D4AE1185-5E68-4969-B5F3-3415C733CF59}" presName="sibTrans" presStyleCnt="0"/>
      <dgm:spPr/>
    </dgm:pt>
    <dgm:pt modelId="{F37A0E51-6E1E-47A3-97B0-5175FAB88063}" type="pres">
      <dgm:prSet presAssocID="{FA53E05F-4492-455C-A369-34B5199E6A61}" presName="node" presStyleLbl="node1" presStyleIdx="1" presStyleCnt="6">
        <dgm:presLayoutVars>
          <dgm:bulletEnabled val="1"/>
        </dgm:presLayoutVars>
      </dgm:prSet>
      <dgm:spPr/>
    </dgm:pt>
    <dgm:pt modelId="{79E65758-B331-434A-A73C-F1842FA77343}" type="pres">
      <dgm:prSet presAssocID="{9B295CDB-1BC2-47B5-A637-00F6039110AC}" presName="sibTrans" presStyleCnt="0"/>
      <dgm:spPr/>
    </dgm:pt>
    <dgm:pt modelId="{1757C926-D24A-49A8-9C10-24032D795572}" type="pres">
      <dgm:prSet presAssocID="{466ED2DC-45DA-495C-B56E-DD3E75CCED59}" presName="node" presStyleLbl="node1" presStyleIdx="2" presStyleCnt="6">
        <dgm:presLayoutVars>
          <dgm:bulletEnabled val="1"/>
        </dgm:presLayoutVars>
      </dgm:prSet>
      <dgm:spPr/>
    </dgm:pt>
    <dgm:pt modelId="{8B65FB0E-76F2-452E-B38E-8FFA053CF35B}" type="pres">
      <dgm:prSet presAssocID="{493C48C7-8273-4636-ABC2-87FFCDE9A7FD}" presName="sibTrans" presStyleCnt="0"/>
      <dgm:spPr/>
    </dgm:pt>
    <dgm:pt modelId="{1A7D4DFD-58C0-47DA-BAF1-259508ADC604}" type="pres">
      <dgm:prSet presAssocID="{7EF5DB8B-89F6-4EA2-97C2-93211B6DD532}" presName="node" presStyleLbl="node1" presStyleIdx="3" presStyleCnt="6">
        <dgm:presLayoutVars>
          <dgm:bulletEnabled val="1"/>
        </dgm:presLayoutVars>
      </dgm:prSet>
      <dgm:spPr/>
    </dgm:pt>
    <dgm:pt modelId="{26133944-BCA7-473A-8E5A-5A97C02B077E}" type="pres">
      <dgm:prSet presAssocID="{9C83258A-C17D-4761-ACA2-4C86ECC500A3}" presName="sibTrans" presStyleCnt="0"/>
      <dgm:spPr/>
    </dgm:pt>
    <dgm:pt modelId="{839F7D30-481A-4B32-BD8F-EE94FBACC9C0}" type="pres">
      <dgm:prSet presAssocID="{E036EE20-C665-4786-808D-0CEA34C2FEEB}" presName="node" presStyleLbl="node1" presStyleIdx="4" presStyleCnt="6">
        <dgm:presLayoutVars>
          <dgm:bulletEnabled val="1"/>
        </dgm:presLayoutVars>
      </dgm:prSet>
      <dgm:spPr/>
    </dgm:pt>
    <dgm:pt modelId="{1A5F08E3-CAC0-43C9-929A-0645235C8994}" type="pres">
      <dgm:prSet presAssocID="{4DFC4BBA-EE6A-4232-B173-D1E2C89CE68D}" presName="sibTrans" presStyleCnt="0"/>
      <dgm:spPr/>
    </dgm:pt>
    <dgm:pt modelId="{393C125E-C4C4-4E3A-B19C-3045EA742444}" type="pres">
      <dgm:prSet presAssocID="{0B34E705-1222-49FB-9ED7-46FC56AD631A}" presName="node" presStyleLbl="node1" presStyleIdx="5" presStyleCnt="6">
        <dgm:presLayoutVars>
          <dgm:bulletEnabled val="1"/>
        </dgm:presLayoutVars>
      </dgm:prSet>
      <dgm:spPr/>
    </dgm:pt>
  </dgm:ptLst>
  <dgm:cxnLst>
    <dgm:cxn modelId="{1C4E3211-E8C0-493C-9B32-98D50C6242FC}" type="presOf" srcId="{FF9B31EE-2497-4FD9-B1B3-E73B441E24CC}" destId="{E28EBE8A-C097-4D38-9E60-135C706A8035}" srcOrd="0" destOrd="0" presId="urn:microsoft.com/office/officeart/2005/8/layout/default"/>
    <dgm:cxn modelId="{D0A9F322-EE46-4C92-9CDD-604EBFD30D44}" type="presOf" srcId="{78B7A52E-9C74-443D-B25D-91FF6F30727F}" destId="{5CF4E53F-D589-48E2-B312-885F83A73E02}" srcOrd="0" destOrd="0" presId="urn:microsoft.com/office/officeart/2005/8/layout/default"/>
    <dgm:cxn modelId="{C086C92E-1997-4A81-B207-886E2EDF4903}" type="presOf" srcId="{E036EE20-C665-4786-808D-0CEA34C2FEEB}" destId="{839F7D30-481A-4B32-BD8F-EE94FBACC9C0}" srcOrd="0" destOrd="0" presId="urn:microsoft.com/office/officeart/2005/8/layout/default"/>
    <dgm:cxn modelId="{D09EC240-3997-4A21-B34C-AEC770535FAA}" srcId="{FF9B31EE-2497-4FD9-B1B3-E73B441E24CC}" destId="{FA53E05F-4492-455C-A369-34B5199E6A61}" srcOrd="1" destOrd="0" parTransId="{A82EAFDF-09CF-4474-986E-C5950D08E2DF}" sibTransId="{9B295CDB-1BC2-47B5-A637-00F6039110AC}"/>
    <dgm:cxn modelId="{00E52781-35C2-4E37-9E2A-C5B802940D90}" srcId="{FF9B31EE-2497-4FD9-B1B3-E73B441E24CC}" destId="{7EF5DB8B-89F6-4EA2-97C2-93211B6DD532}" srcOrd="3" destOrd="0" parTransId="{792856D0-10C0-41E1-964C-5547F6BC9D18}" sibTransId="{9C83258A-C17D-4761-ACA2-4C86ECC500A3}"/>
    <dgm:cxn modelId="{0754A981-5F67-4E4D-A52E-1DEB73B2D5B6}" srcId="{FF9B31EE-2497-4FD9-B1B3-E73B441E24CC}" destId="{466ED2DC-45DA-495C-B56E-DD3E75CCED59}" srcOrd="2" destOrd="0" parTransId="{49F7FAA8-C756-4081-94C9-3D281128404D}" sibTransId="{493C48C7-8273-4636-ABC2-87FFCDE9A7FD}"/>
    <dgm:cxn modelId="{8564AF85-03C6-48DF-8E11-806D4B0EC701}" type="presOf" srcId="{FA53E05F-4492-455C-A369-34B5199E6A61}" destId="{F37A0E51-6E1E-47A3-97B0-5175FAB88063}" srcOrd="0" destOrd="0" presId="urn:microsoft.com/office/officeart/2005/8/layout/default"/>
    <dgm:cxn modelId="{35BD2387-CC09-4EB7-BE0A-57D0B437A418}" type="presOf" srcId="{7EF5DB8B-89F6-4EA2-97C2-93211B6DD532}" destId="{1A7D4DFD-58C0-47DA-BAF1-259508ADC604}" srcOrd="0" destOrd="0" presId="urn:microsoft.com/office/officeart/2005/8/layout/default"/>
    <dgm:cxn modelId="{F54FC688-3E91-4264-9569-5D236B8DD503}" type="presOf" srcId="{0B34E705-1222-49FB-9ED7-46FC56AD631A}" destId="{393C125E-C4C4-4E3A-B19C-3045EA742444}" srcOrd="0" destOrd="0" presId="urn:microsoft.com/office/officeart/2005/8/layout/default"/>
    <dgm:cxn modelId="{D1E3B399-57E6-4807-9C2D-5DCCC7FB615C}" srcId="{FF9B31EE-2497-4FD9-B1B3-E73B441E24CC}" destId="{E036EE20-C665-4786-808D-0CEA34C2FEEB}" srcOrd="4" destOrd="0" parTransId="{6D0B88DE-3AF7-481A-AB46-81A3D537045D}" sibTransId="{4DFC4BBA-EE6A-4232-B173-D1E2C89CE68D}"/>
    <dgm:cxn modelId="{27C905C1-EF3F-4A54-931A-5B7D21456663}" type="presOf" srcId="{466ED2DC-45DA-495C-B56E-DD3E75CCED59}" destId="{1757C926-D24A-49A8-9C10-24032D795572}" srcOrd="0" destOrd="0" presId="urn:microsoft.com/office/officeart/2005/8/layout/default"/>
    <dgm:cxn modelId="{6448AFD9-3E91-4F1F-98E9-2186F131108B}" srcId="{FF9B31EE-2497-4FD9-B1B3-E73B441E24CC}" destId="{0B34E705-1222-49FB-9ED7-46FC56AD631A}" srcOrd="5" destOrd="0" parTransId="{C9D68DD7-3CA2-4915-A13D-3F0A5B73C421}" sibTransId="{F05FAE96-6012-4992-9C9A-07808DCC0B12}"/>
    <dgm:cxn modelId="{9F9978E6-7871-4DFC-81E9-BA59B322AC69}" srcId="{FF9B31EE-2497-4FD9-B1B3-E73B441E24CC}" destId="{78B7A52E-9C74-443D-B25D-91FF6F30727F}" srcOrd="0" destOrd="0" parTransId="{242D8E9A-B0C6-474A-904F-B09A5B058BD3}" sibTransId="{D4AE1185-5E68-4969-B5F3-3415C733CF59}"/>
    <dgm:cxn modelId="{C8350348-AC63-4558-9463-6615C547FCFA}" type="presParOf" srcId="{E28EBE8A-C097-4D38-9E60-135C706A8035}" destId="{5CF4E53F-D589-48E2-B312-885F83A73E02}" srcOrd="0" destOrd="0" presId="urn:microsoft.com/office/officeart/2005/8/layout/default"/>
    <dgm:cxn modelId="{8C4C6E2D-C346-43A4-9316-23E5D3E83F44}" type="presParOf" srcId="{E28EBE8A-C097-4D38-9E60-135C706A8035}" destId="{F61B364F-D127-4FFE-89D5-674DCD29CE67}" srcOrd="1" destOrd="0" presId="urn:microsoft.com/office/officeart/2005/8/layout/default"/>
    <dgm:cxn modelId="{1C5F2872-3CC5-48DE-B81F-56A07A660C66}" type="presParOf" srcId="{E28EBE8A-C097-4D38-9E60-135C706A8035}" destId="{F37A0E51-6E1E-47A3-97B0-5175FAB88063}" srcOrd="2" destOrd="0" presId="urn:microsoft.com/office/officeart/2005/8/layout/default"/>
    <dgm:cxn modelId="{8430A014-CA7E-4B43-A8CE-FAA8F7FF6220}" type="presParOf" srcId="{E28EBE8A-C097-4D38-9E60-135C706A8035}" destId="{79E65758-B331-434A-A73C-F1842FA77343}" srcOrd="3" destOrd="0" presId="urn:microsoft.com/office/officeart/2005/8/layout/default"/>
    <dgm:cxn modelId="{42698E6A-6828-4860-872A-B83E0B7300B7}" type="presParOf" srcId="{E28EBE8A-C097-4D38-9E60-135C706A8035}" destId="{1757C926-D24A-49A8-9C10-24032D795572}" srcOrd="4" destOrd="0" presId="urn:microsoft.com/office/officeart/2005/8/layout/default"/>
    <dgm:cxn modelId="{6B678570-F02B-4CE8-8778-C4F70FE06105}" type="presParOf" srcId="{E28EBE8A-C097-4D38-9E60-135C706A8035}" destId="{8B65FB0E-76F2-452E-B38E-8FFA053CF35B}" srcOrd="5" destOrd="0" presId="urn:microsoft.com/office/officeart/2005/8/layout/default"/>
    <dgm:cxn modelId="{15BF2D6B-3181-48DA-AF4E-6E90E948E98C}" type="presParOf" srcId="{E28EBE8A-C097-4D38-9E60-135C706A8035}" destId="{1A7D4DFD-58C0-47DA-BAF1-259508ADC604}" srcOrd="6" destOrd="0" presId="urn:microsoft.com/office/officeart/2005/8/layout/default"/>
    <dgm:cxn modelId="{BDD1BC69-2CBC-40C3-8967-B4C47C8434C1}" type="presParOf" srcId="{E28EBE8A-C097-4D38-9E60-135C706A8035}" destId="{26133944-BCA7-473A-8E5A-5A97C02B077E}" srcOrd="7" destOrd="0" presId="urn:microsoft.com/office/officeart/2005/8/layout/default"/>
    <dgm:cxn modelId="{9FBA7C47-199D-4958-B019-67C69EE41C12}" type="presParOf" srcId="{E28EBE8A-C097-4D38-9E60-135C706A8035}" destId="{839F7D30-481A-4B32-BD8F-EE94FBACC9C0}" srcOrd="8" destOrd="0" presId="urn:microsoft.com/office/officeart/2005/8/layout/default"/>
    <dgm:cxn modelId="{C8BB80B4-BC96-4921-9F1D-056668CC1518}" type="presParOf" srcId="{E28EBE8A-C097-4D38-9E60-135C706A8035}" destId="{1A5F08E3-CAC0-43C9-929A-0645235C8994}" srcOrd="9" destOrd="0" presId="urn:microsoft.com/office/officeart/2005/8/layout/default"/>
    <dgm:cxn modelId="{68F2F74D-C957-4339-AAB6-1C29D4CA2E14}" type="presParOf" srcId="{E28EBE8A-C097-4D38-9E60-135C706A8035}" destId="{393C125E-C4C4-4E3A-B19C-3045EA7424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C6D9B6-E81D-457C-9A1E-D68FD813F13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4202A41-1244-4582-B915-D421BFEA3A2C}">
      <dgm:prSet/>
      <dgm:spPr/>
      <dgm:t>
        <a:bodyPr/>
        <a:lstStyle/>
        <a:p>
          <a:pPr>
            <a:defRPr cap="all"/>
          </a:pPr>
          <a:r>
            <a:rPr lang="en-IN"/>
            <a:t>Just an array of bytes lol</a:t>
          </a:r>
          <a:endParaRPr lang="en-US"/>
        </a:p>
      </dgm:t>
    </dgm:pt>
    <dgm:pt modelId="{A6C5F1B4-3121-4420-B8B6-99E52CA37448}" type="parTrans" cxnId="{31614B03-7234-4330-8F5E-2AD9777DE882}">
      <dgm:prSet/>
      <dgm:spPr/>
      <dgm:t>
        <a:bodyPr/>
        <a:lstStyle/>
        <a:p>
          <a:endParaRPr lang="en-US"/>
        </a:p>
      </dgm:t>
    </dgm:pt>
    <dgm:pt modelId="{19A0B53C-7A44-4F05-B81B-DCCA2BEC981E}" type="sibTrans" cxnId="{31614B03-7234-4330-8F5E-2AD9777DE882}">
      <dgm:prSet/>
      <dgm:spPr/>
      <dgm:t>
        <a:bodyPr/>
        <a:lstStyle/>
        <a:p>
          <a:endParaRPr lang="en-US"/>
        </a:p>
      </dgm:t>
    </dgm:pt>
    <dgm:pt modelId="{100184E4-124E-40EE-84AE-272EDFF7B6B2}">
      <dgm:prSet/>
      <dgm:spPr/>
      <dgm:t>
        <a:bodyPr/>
        <a:lstStyle/>
        <a:p>
          <a:pPr>
            <a:defRPr cap="all"/>
          </a:pPr>
          <a:r>
            <a:rPr lang="en-IN"/>
            <a:t>Let’s not go to deep into it for now</a:t>
          </a:r>
          <a:endParaRPr lang="en-US"/>
        </a:p>
      </dgm:t>
    </dgm:pt>
    <dgm:pt modelId="{B41B61B6-6588-40E6-ADB9-CBE4DEC25E47}" type="parTrans" cxnId="{2BB21E4D-BE69-4155-8CF2-7D3BE506174F}">
      <dgm:prSet/>
      <dgm:spPr/>
      <dgm:t>
        <a:bodyPr/>
        <a:lstStyle/>
        <a:p>
          <a:endParaRPr lang="en-US"/>
        </a:p>
      </dgm:t>
    </dgm:pt>
    <dgm:pt modelId="{8E86D100-F38E-4569-BF7C-C4C690B5B92E}" type="sibTrans" cxnId="{2BB21E4D-BE69-4155-8CF2-7D3BE506174F}">
      <dgm:prSet/>
      <dgm:spPr/>
      <dgm:t>
        <a:bodyPr/>
        <a:lstStyle/>
        <a:p>
          <a:endParaRPr lang="en-US"/>
        </a:p>
      </dgm:t>
    </dgm:pt>
    <dgm:pt modelId="{B14AE2E9-AAE7-4CED-B8D4-38DE99A0DD6D}" type="pres">
      <dgm:prSet presAssocID="{69C6D9B6-E81D-457C-9A1E-D68FD813F13E}" presName="root" presStyleCnt="0">
        <dgm:presLayoutVars>
          <dgm:dir/>
          <dgm:resizeHandles val="exact"/>
        </dgm:presLayoutVars>
      </dgm:prSet>
      <dgm:spPr/>
    </dgm:pt>
    <dgm:pt modelId="{0D780E28-82FA-489D-9419-E5A799A4788C}" type="pres">
      <dgm:prSet presAssocID="{44202A41-1244-4582-B915-D421BFEA3A2C}" presName="compNode" presStyleCnt="0"/>
      <dgm:spPr/>
    </dgm:pt>
    <dgm:pt modelId="{1D741116-B728-48D5-B1EA-521B42C74B00}" type="pres">
      <dgm:prSet presAssocID="{44202A41-1244-4582-B915-D421BFEA3A2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D5E02B4-BA29-45ED-8D7B-DFA45D01B70F}" type="pres">
      <dgm:prSet presAssocID="{44202A41-1244-4582-B915-D421BFEA3A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8ABA1E-E7B7-4EFC-BD11-44925514A42E}" type="pres">
      <dgm:prSet presAssocID="{44202A41-1244-4582-B915-D421BFEA3A2C}" presName="spaceRect" presStyleCnt="0"/>
      <dgm:spPr/>
    </dgm:pt>
    <dgm:pt modelId="{FDE7B3B0-62B4-4544-AC25-C289A51ACE68}" type="pres">
      <dgm:prSet presAssocID="{44202A41-1244-4582-B915-D421BFEA3A2C}" presName="textRect" presStyleLbl="revTx" presStyleIdx="0" presStyleCnt="2">
        <dgm:presLayoutVars>
          <dgm:chMax val="1"/>
          <dgm:chPref val="1"/>
        </dgm:presLayoutVars>
      </dgm:prSet>
      <dgm:spPr/>
    </dgm:pt>
    <dgm:pt modelId="{62919432-6592-4369-8C7D-EE6141909577}" type="pres">
      <dgm:prSet presAssocID="{19A0B53C-7A44-4F05-B81B-DCCA2BEC981E}" presName="sibTrans" presStyleCnt="0"/>
      <dgm:spPr/>
    </dgm:pt>
    <dgm:pt modelId="{F4F9BD31-98E6-418C-8188-7DC7F4B2103C}" type="pres">
      <dgm:prSet presAssocID="{100184E4-124E-40EE-84AE-272EDFF7B6B2}" presName="compNode" presStyleCnt="0"/>
      <dgm:spPr/>
    </dgm:pt>
    <dgm:pt modelId="{017303E7-25F7-4C45-911B-63C7D90824E7}" type="pres">
      <dgm:prSet presAssocID="{100184E4-124E-40EE-84AE-272EDFF7B6B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2E6F592-24B2-44BB-A41A-69F23B6ED207}" type="pres">
      <dgm:prSet presAssocID="{100184E4-124E-40EE-84AE-272EDFF7B6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B9D816B3-E254-4C9D-A07A-6455930225BF}" type="pres">
      <dgm:prSet presAssocID="{100184E4-124E-40EE-84AE-272EDFF7B6B2}" presName="spaceRect" presStyleCnt="0"/>
      <dgm:spPr/>
    </dgm:pt>
    <dgm:pt modelId="{BABF1D69-69DB-4443-8A18-4A7C40CDAB0E}" type="pres">
      <dgm:prSet presAssocID="{100184E4-124E-40EE-84AE-272EDFF7B6B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1614B03-7234-4330-8F5E-2AD9777DE882}" srcId="{69C6D9B6-E81D-457C-9A1E-D68FD813F13E}" destId="{44202A41-1244-4582-B915-D421BFEA3A2C}" srcOrd="0" destOrd="0" parTransId="{A6C5F1B4-3121-4420-B8B6-99E52CA37448}" sibTransId="{19A0B53C-7A44-4F05-B81B-DCCA2BEC981E}"/>
    <dgm:cxn modelId="{AE156F21-A4F2-4647-9443-67D4B07BD417}" type="presOf" srcId="{69C6D9B6-E81D-457C-9A1E-D68FD813F13E}" destId="{B14AE2E9-AAE7-4CED-B8D4-38DE99A0DD6D}" srcOrd="0" destOrd="0" presId="urn:microsoft.com/office/officeart/2018/5/layout/IconLeafLabelList"/>
    <dgm:cxn modelId="{2BB21E4D-BE69-4155-8CF2-7D3BE506174F}" srcId="{69C6D9B6-E81D-457C-9A1E-D68FD813F13E}" destId="{100184E4-124E-40EE-84AE-272EDFF7B6B2}" srcOrd="1" destOrd="0" parTransId="{B41B61B6-6588-40E6-ADB9-CBE4DEC25E47}" sibTransId="{8E86D100-F38E-4569-BF7C-C4C690B5B92E}"/>
    <dgm:cxn modelId="{C92523DB-1D54-48E2-86CA-C11EDA157905}" type="presOf" srcId="{44202A41-1244-4582-B915-D421BFEA3A2C}" destId="{FDE7B3B0-62B4-4544-AC25-C289A51ACE68}" srcOrd="0" destOrd="0" presId="urn:microsoft.com/office/officeart/2018/5/layout/IconLeafLabelList"/>
    <dgm:cxn modelId="{19F338E9-3E61-491B-BF5E-97517BCAE4BD}" type="presOf" srcId="{100184E4-124E-40EE-84AE-272EDFF7B6B2}" destId="{BABF1D69-69DB-4443-8A18-4A7C40CDAB0E}" srcOrd="0" destOrd="0" presId="urn:microsoft.com/office/officeart/2018/5/layout/IconLeafLabelList"/>
    <dgm:cxn modelId="{87130046-755A-43C6-ADF4-D339B62DCD3A}" type="presParOf" srcId="{B14AE2E9-AAE7-4CED-B8D4-38DE99A0DD6D}" destId="{0D780E28-82FA-489D-9419-E5A799A4788C}" srcOrd="0" destOrd="0" presId="urn:microsoft.com/office/officeart/2018/5/layout/IconLeafLabelList"/>
    <dgm:cxn modelId="{D04ACFF9-FB8C-4C9F-B7F2-533B254F1169}" type="presParOf" srcId="{0D780E28-82FA-489D-9419-E5A799A4788C}" destId="{1D741116-B728-48D5-B1EA-521B42C74B00}" srcOrd="0" destOrd="0" presId="urn:microsoft.com/office/officeart/2018/5/layout/IconLeafLabelList"/>
    <dgm:cxn modelId="{592B6579-5728-4924-AFFC-33A1A39AB6BA}" type="presParOf" srcId="{0D780E28-82FA-489D-9419-E5A799A4788C}" destId="{DD5E02B4-BA29-45ED-8D7B-DFA45D01B70F}" srcOrd="1" destOrd="0" presId="urn:microsoft.com/office/officeart/2018/5/layout/IconLeafLabelList"/>
    <dgm:cxn modelId="{A2B0FF29-AE77-4F09-A529-E23CC2413884}" type="presParOf" srcId="{0D780E28-82FA-489D-9419-E5A799A4788C}" destId="{048ABA1E-E7B7-4EFC-BD11-44925514A42E}" srcOrd="2" destOrd="0" presId="urn:microsoft.com/office/officeart/2018/5/layout/IconLeafLabelList"/>
    <dgm:cxn modelId="{A53A37F4-200A-405E-A4CF-113490742559}" type="presParOf" srcId="{0D780E28-82FA-489D-9419-E5A799A4788C}" destId="{FDE7B3B0-62B4-4544-AC25-C289A51ACE68}" srcOrd="3" destOrd="0" presId="urn:microsoft.com/office/officeart/2018/5/layout/IconLeafLabelList"/>
    <dgm:cxn modelId="{02AA1160-E8BA-448B-81A9-913CAA08375F}" type="presParOf" srcId="{B14AE2E9-AAE7-4CED-B8D4-38DE99A0DD6D}" destId="{62919432-6592-4369-8C7D-EE6141909577}" srcOrd="1" destOrd="0" presId="urn:microsoft.com/office/officeart/2018/5/layout/IconLeafLabelList"/>
    <dgm:cxn modelId="{15C55A32-E04F-4C35-B6DC-D8A47CC4A5D6}" type="presParOf" srcId="{B14AE2E9-AAE7-4CED-B8D4-38DE99A0DD6D}" destId="{F4F9BD31-98E6-418C-8188-7DC7F4B2103C}" srcOrd="2" destOrd="0" presId="urn:microsoft.com/office/officeart/2018/5/layout/IconLeafLabelList"/>
    <dgm:cxn modelId="{70190D8F-37A7-49D3-843C-148DB699B83B}" type="presParOf" srcId="{F4F9BD31-98E6-418C-8188-7DC7F4B2103C}" destId="{017303E7-25F7-4C45-911B-63C7D90824E7}" srcOrd="0" destOrd="0" presId="urn:microsoft.com/office/officeart/2018/5/layout/IconLeafLabelList"/>
    <dgm:cxn modelId="{77A8588C-0D35-4385-8224-0C064AFF296C}" type="presParOf" srcId="{F4F9BD31-98E6-418C-8188-7DC7F4B2103C}" destId="{32E6F592-24B2-44BB-A41A-69F23B6ED207}" srcOrd="1" destOrd="0" presId="urn:microsoft.com/office/officeart/2018/5/layout/IconLeafLabelList"/>
    <dgm:cxn modelId="{5DEC028D-0A97-4AB8-A5A8-A7083302929E}" type="presParOf" srcId="{F4F9BD31-98E6-418C-8188-7DC7F4B2103C}" destId="{B9D816B3-E254-4C9D-A07A-6455930225BF}" srcOrd="2" destOrd="0" presId="urn:microsoft.com/office/officeart/2018/5/layout/IconLeafLabelList"/>
    <dgm:cxn modelId="{33B6A3E2-07D5-4DB6-AA26-4CE0D8CD72F7}" type="presParOf" srcId="{F4F9BD31-98E6-418C-8188-7DC7F4B2103C}" destId="{BABF1D69-69DB-4443-8A18-4A7C40CDAB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786B03-7E19-45A6-A0CD-6C4F53A9F6CB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BC4785-F3EF-43EC-B761-B9818C944BFA}">
      <dgm:prSet/>
      <dgm:spPr/>
      <dgm:t>
        <a:bodyPr/>
        <a:lstStyle/>
        <a:p>
          <a:r>
            <a:rPr lang="en-IN"/>
            <a:t>We’ll call it `kaappi`</a:t>
          </a:r>
          <a:endParaRPr lang="en-US"/>
        </a:p>
      </dgm:t>
    </dgm:pt>
    <dgm:pt modelId="{DEE1F1A7-662B-4494-B93A-0186C68E5076}" type="parTrans" cxnId="{A3630C76-FDE7-42E5-A34D-79B7D96EEE28}">
      <dgm:prSet/>
      <dgm:spPr/>
      <dgm:t>
        <a:bodyPr/>
        <a:lstStyle/>
        <a:p>
          <a:endParaRPr lang="en-US"/>
        </a:p>
      </dgm:t>
    </dgm:pt>
    <dgm:pt modelId="{3BE878ED-E115-4C92-8E09-B0A702A37345}" type="sibTrans" cxnId="{A3630C76-FDE7-42E5-A34D-79B7D96EEE28}">
      <dgm:prSet/>
      <dgm:spPr/>
      <dgm:t>
        <a:bodyPr/>
        <a:lstStyle/>
        <a:p>
          <a:endParaRPr lang="en-US"/>
        </a:p>
      </dgm:t>
    </dgm:pt>
    <dgm:pt modelId="{6D27750A-420B-4EB1-80BE-B69C92F14426}">
      <dgm:prSet/>
      <dgm:spPr/>
      <dgm:t>
        <a:bodyPr/>
        <a:lstStyle/>
        <a:p>
          <a:r>
            <a:rPr lang="en-IN"/>
            <a:t>Finnish word for Cabinet</a:t>
          </a:r>
          <a:endParaRPr lang="en-US"/>
        </a:p>
      </dgm:t>
    </dgm:pt>
    <dgm:pt modelId="{EDA23AFF-935C-4085-95AD-44148DF16678}" type="parTrans" cxnId="{3F9EDE72-F584-48B5-A55A-8741806C9BE6}">
      <dgm:prSet/>
      <dgm:spPr/>
      <dgm:t>
        <a:bodyPr/>
        <a:lstStyle/>
        <a:p>
          <a:endParaRPr lang="en-US"/>
        </a:p>
      </dgm:t>
    </dgm:pt>
    <dgm:pt modelId="{62EA000D-FA18-4718-98AC-4CD99140F60D}" type="sibTrans" cxnId="{3F9EDE72-F584-48B5-A55A-8741806C9BE6}">
      <dgm:prSet/>
      <dgm:spPr/>
      <dgm:t>
        <a:bodyPr/>
        <a:lstStyle/>
        <a:p>
          <a:endParaRPr lang="en-US"/>
        </a:p>
      </dgm:t>
    </dgm:pt>
    <dgm:pt modelId="{C0CB75CA-5C9D-44B3-A493-A0ED026DBC54}">
      <dgm:prSet/>
      <dgm:spPr/>
      <dgm:t>
        <a:bodyPr/>
        <a:lstStyle/>
        <a:p>
          <a:r>
            <a:rPr lang="en-IN"/>
            <a:t>Objectives to understand</a:t>
          </a:r>
          <a:endParaRPr lang="en-US"/>
        </a:p>
      </dgm:t>
    </dgm:pt>
    <dgm:pt modelId="{22225745-2375-4F4A-8F74-008DEB7DF001}" type="parTrans" cxnId="{A0ACB8CB-4FA3-43A3-83D1-3A2E31F7DE32}">
      <dgm:prSet/>
      <dgm:spPr/>
      <dgm:t>
        <a:bodyPr/>
        <a:lstStyle/>
        <a:p>
          <a:endParaRPr lang="en-US"/>
        </a:p>
      </dgm:t>
    </dgm:pt>
    <dgm:pt modelId="{6B4A5A79-DECD-4BB4-84A5-74F8B6756DB6}" type="sibTrans" cxnId="{A0ACB8CB-4FA3-43A3-83D1-3A2E31F7DE32}">
      <dgm:prSet/>
      <dgm:spPr/>
      <dgm:t>
        <a:bodyPr/>
        <a:lstStyle/>
        <a:p>
          <a:endParaRPr lang="en-US"/>
        </a:p>
      </dgm:t>
    </dgm:pt>
    <dgm:pt modelId="{579B7158-BB8B-494A-BF09-A3FFF700CAEC}">
      <dgm:prSet/>
      <dgm:spPr/>
      <dgm:t>
        <a:bodyPr/>
        <a:lstStyle/>
        <a:p>
          <a:r>
            <a:rPr lang="en-IN"/>
            <a:t>File indexing</a:t>
          </a:r>
          <a:endParaRPr lang="en-US"/>
        </a:p>
      </dgm:t>
    </dgm:pt>
    <dgm:pt modelId="{6F59E16B-C145-4819-9CB5-3B0DA4ED1392}" type="parTrans" cxnId="{4152C4D6-D50E-43D0-B607-FD583BF9B738}">
      <dgm:prSet/>
      <dgm:spPr/>
      <dgm:t>
        <a:bodyPr/>
        <a:lstStyle/>
        <a:p>
          <a:endParaRPr lang="en-US"/>
        </a:p>
      </dgm:t>
    </dgm:pt>
    <dgm:pt modelId="{F93480E8-9E0C-43DF-9A82-812DF03EC574}" type="sibTrans" cxnId="{4152C4D6-D50E-43D0-B607-FD583BF9B738}">
      <dgm:prSet/>
      <dgm:spPr/>
      <dgm:t>
        <a:bodyPr/>
        <a:lstStyle/>
        <a:p>
          <a:endParaRPr lang="en-US"/>
        </a:p>
      </dgm:t>
    </dgm:pt>
    <dgm:pt modelId="{F96051D6-2620-42C0-B84C-0E647A7DD24C}">
      <dgm:prSet/>
      <dgm:spPr/>
      <dgm:t>
        <a:bodyPr/>
        <a:lstStyle/>
        <a:p>
          <a:r>
            <a:rPr lang="en-IN"/>
            <a:t>File deletion</a:t>
          </a:r>
          <a:endParaRPr lang="en-US"/>
        </a:p>
      </dgm:t>
    </dgm:pt>
    <dgm:pt modelId="{209C1701-5327-4D21-BC8E-D2E991C627DC}" type="parTrans" cxnId="{D7C3FFF6-4610-4F5C-B99E-03CC98CA737C}">
      <dgm:prSet/>
      <dgm:spPr/>
      <dgm:t>
        <a:bodyPr/>
        <a:lstStyle/>
        <a:p>
          <a:endParaRPr lang="en-US"/>
        </a:p>
      </dgm:t>
    </dgm:pt>
    <dgm:pt modelId="{7D820BEA-89E5-4C32-88F5-3FD57C2CE96A}" type="sibTrans" cxnId="{D7C3FFF6-4610-4F5C-B99E-03CC98CA737C}">
      <dgm:prSet/>
      <dgm:spPr/>
      <dgm:t>
        <a:bodyPr/>
        <a:lstStyle/>
        <a:p>
          <a:endParaRPr lang="en-US"/>
        </a:p>
      </dgm:t>
    </dgm:pt>
    <dgm:pt modelId="{66A3D980-A524-4CBB-AB68-BFA1F22A1B0D}">
      <dgm:prSet/>
      <dgm:spPr/>
      <dgm:t>
        <a:bodyPr/>
        <a:lstStyle/>
        <a:p>
          <a:r>
            <a:rPr lang="en-IN"/>
            <a:t>File fragmentation</a:t>
          </a:r>
          <a:endParaRPr lang="en-US"/>
        </a:p>
      </dgm:t>
    </dgm:pt>
    <dgm:pt modelId="{C518C53F-8CC8-4AEA-A1C0-917DE3E88C30}" type="parTrans" cxnId="{5289EBB7-7495-4EA3-ABD4-35F2A3D9761C}">
      <dgm:prSet/>
      <dgm:spPr/>
      <dgm:t>
        <a:bodyPr/>
        <a:lstStyle/>
        <a:p>
          <a:endParaRPr lang="en-US"/>
        </a:p>
      </dgm:t>
    </dgm:pt>
    <dgm:pt modelId="{AB7E239B-DD59-48C3-9018-9F4D83CE40A1}" type="sibTrans" cxnId="{5289EBB7-7495-4EA3-ABD4-35F2A3D9761C}">
      <dgm:prSet/>
      <dgm:spPr/>
      <dgm:t>
        <a:bodyPr/>
        <a:lstStyle/>
        <a:p>
          <a:endParaRPr lang="en-US"/>
        </a:p>
      </dgm:t>
    </dgm:pt>
    <dgm:pt modelId="{2AF327FD-CFE3-477E-BD71-CBF49DFCC50C}">
      <dgm:prSet/>
      <dgm:spPr/>
      <dgm:t>
        <a:bodyPr/>
        <a:lstStyle/>
        <a:p>
          <a:r>
            <a:rPr lang="en-IN"/>
            <a:t>Feel free to use this design to make your own file system ^.^</a:t>
          </a:r>
          <a:endParaRPr lang="en-US"/>
        </a:p>
      </dgm:t>
    </dgm:pt>
    <dgm:pt modelId="{4D4D6ADF-D8C1-4558-941C-76475DCBBCD0}" type="parTrans" cxnId="{B6E4EDF5-6A5B-425C-9D78-067620BD7B0D}">
      <dgm:prSet/>
      <dgm:spPr/>
      <dgm:t>
        <a:bodyPr/>
        <a:lstStyle/>
        <a:p>
          <a:endParaRPr lang="en-US"/>
        </a:p>
      </dgm:t>
    </dgm:pt>
    <dgm:pt modelId="{B80129E5-DD03-444D-9FDB-3DB6B6D65166}" type="sibTrans" cxnId="{B6E4EDF5-6A5B-425C-9D78-067620BD7B0D}">
      <dgm:prSet/>
      <dgm:spPr/>
      <dgm:t>
        <a:bodyPr/>
        <a:lstStyle/>
        <a:p>
          <a:endParaRPr lang="en-US"/>
        </a:p>
      </dgm:t>
    </dgm:pt>
    <dgm:pt modelId="{59BD0EC7-15E3-4057-A090-37A8DDC2E54E}" type="pres">
      <dgm:prSet presAssocID="{35786B03-7E19-45A6-A0CD-6C4F53A9F6CB}" presName="linear" presStyleCnt="0">
        <dgm:presLayoutVars>
          <dgm:animLvl val="lvl"/>
          <dgm:resizeHandles val="exact"/>
        </dgm:presLayoutVars>
      </dgm:prSet>
      <dgm:spPr/>
    </dgm:pt>
    <dgm:pt modelId="{89B9E9EF-0739-49BF-AB43-AA158F8DC2F1}" type="pres">
      <dgm:prSet presAssocID="{B0BC4785-F3EF-43EC-B761-B9818C944B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B0979C-1DEA-4655-83EE-5A964B0E17D1}" type="pres">
      <dgm:prSet presAssocID="{B0BC4785-F3EF-43EC-B761-B9818C944BFA}" presName="childText" presStyleLbl="revTx" presStyleIdx="0" presStyleCnt="2">
        <dgm:presLayoutVars>
          <dgm:bulletEnabled val="1"/>
        </dgm:presLayoutVars>
      </dgm:prSet>
      <dgm:spPr/>
    </dgm:pt>
    <dgm:pt modelId="{93EEB44E-0CAF-4A99-87A2-FA6155F7667D}" type="pres">
      <dgm:prSet presAssocID="{C0CB75CA-5C9D-44B3-A493-A0ED026DBC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07B02E-8247-4390-B3CD-3071F97FDB08}" type="pres">
      <dgm:prSet presAssocID="{C0CB75CA-5C9D-44B3-A493-A0ED026DBC54}" presName="childText" presStyleLbl="revTx" presStyleIdx="1" presStyleCnt="2">
        <dgm:presLayoutVars>
          <dgm:bulletEnabled val="1"/>
        </dgm:presLayoutVars>
      </dgm:prSet>
      <dgm:spPr/>
    </dgm:pt>
    <dgm:pt modelId="{2BFEE2C5-1699-4760-8137-7240EB0F4F70}" type="pres">
      <dgm:prSet presAssocID="{2AF327FD-CFE3-477E-BD71-CBF49DFCC5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5AE003-3522-46E0-B1A7-40FCF341E5D5}" type="presOf" srcId="{2AF327FD-CFE3-477E-BD71-CBF49DFCC50C}" destId="{2BFEE2C5-1699-4760-8137-7240EB0F4F70}" srcOrd="0" destOrd="0" presId="urn:microsoft.com/office/officeart/2005/8/layout/vList2"/>
    <dgm:cxn modelId="{5522F21A-003F-48D4-8D11-7CEF87A8A90B}" type="presOf" srcId="{579B7158-BB8B-494A-BF09-A3FFF700CAEC}" destId="{1E07B02E-8247-4390-B3CD-3071F97FDB08}" srcOrd="0" destOrd="0" presId="urn:microsoft.com/office/officeart/2005/8/layout/vList2"/>
    <dgm:cxn modelId="{6E101627-2C09-4ED9-AC99-4707D8CD2494}" type="presOf" srcId="{F96051D6-2620-42C0-B84C-0E647A7DD24C}" destId="{1E07B02E-8247-4390-B3CD-3071F97FDB08}" srcOrd="0" destOrd="1" presId="urn:microsoft.com/office/officeart/2005/8/layout/vList2"/>
    <dgm:cxn modelId="{6917A66B-8973-4F68-8FA5-02855BC1EF7C}" type="presOf" srcId="{35786B03-7E19-45A6-A0CD-6C4F53A9F6CB}" destId="{59BD0EC7-15E3-4057-A090-37A8DDC2E54E}" srcOrd="0" destOrd="0" presId="urn:microsoft.com/office/officeart/2005/8/layout/vList2"/>
    <dgm:cxn modelId="{3F9EDE72-F584-48B5-A55A-8741806C9BE6}" srcId="{B0BC4785-F3EF-43EC-B761-B9818C944BFA}" destId="{6D27750A-420B-4EB1-80BE-B69C92F14426}" srcOrd="0" destOrd="0" parTransId="{EDA23AFF-935C-4085-95AD-44148DF16678}" sibTransId="{62EA000D-FA18-4718-98AC-4CD99140F60D}"/>
    <dgm:cxn modelId="{A3630C76-FDE7-42E5-A34D-79B7D96EEE28}" srcId="{35786B03-7E19-45A6-A0CD-6C4F53A9F6CB}" destId="{B0BC4785-F3EF-43EC-B761-B9818C944BFA}" srcOrd="0" destOrd="0" parTransId="{DEE1F1A7-662B-4494-B93A-0186C68E5076}" sibTransId="{3BE878ED-E115-4C92-8E09-B0A702A37345}"/>
    <dgm:cxn modelId="{5289EBB7-7495-4EA3-ABD4-35F2A3D9761C}" srcId="{C0CB75CA-5C9D-44B3-A493-A0ED026DBC54}" destId="{66A3D980-A524-4CBB-AB68-BFA1F22A1B0D}" srcOrd="2" destOrd="0" parTransId="{C518C53F-8CC8-4AEA-A1C0-917DE3E88C30}" sibTransId="{AB7E239B-DD59-48C3-9018-9F4D83CE40A1}"/>
    <dgm:cxn modelId="{DB5817C1-614D-4D72-871B-F844225023B9}" type="presOf" srcId="{B0BC4785-F3EF-43EC-B761-B9818C944BFA}" destId="{89B9E9EF-0739-49BF-AB43-AA158F8DC2F1}" srcOrd="0" destOrd="0" presId="urn:microsoft.com/office/officeart/2005/8/layout/vList2"/>
    <dgm:cxn modelId="{6AA80BC3-4A8A-42E2-B8C6-52066EE2D638}" type="presOf" srcId="{66A3D980-A524-4CBB-AB68-BFA1F22A1B0D}" destId="{1E07B02E-8247-4390-B3CD-3071F97FDB08}" srcOrd="0" destOrd="2" presId="urn:microsoft.com/office/officeart/2005/8/layout/vList2"/>
    <dgm:cxn modelId="{A0ACB8CB-4FA3-43A3-83D1-3A2E31F7DE32}" srcId="{35786B03-7E19-45A6-A0CD-6C4F53A9F6CB}" destId="{C0CB75CA-5C9D-44B3-A493-A0ED026DBC54}" srcOrd="1" destOrd="0" parTransId="{22225745-2375-4F4A-8F74-008DEB7DF001}" sibTransId="{6B4A5A79-DECD-4BB4-84A5-74F8B6756DB6}"/>
    <dgm:cxn modelId="{4152C4D6-D50E-43D0-B607-FD583BF9B738}" srcId="{C0CB75CA-5C9D-44B3-A493-A0ED026DBC54}" destId="{579B7158-BB8B-494A-BF09-A3FFF700CAEC}" srcOrd="0" destOrd="0" parTransId="{6F59E16B-C145-4819-9CB5-3B0DA4ED1392}" sibTransId="{F93480E8-9E0C-43DF-9A82-812DF03EC574}"/>
    <dgm:cxn modelId="{C3A2D6E5-C12A-4EA7-84AB-8390AA52C461}" type="presOf" srcId="{C0CB75CA-5C9D-44B3-A493-A0ED026DBC54}" destId="{93EEB44E-0CAF-4A99-87A2-FA6155F7667D}" srcOrd="0" destOrd="0" presId="urn:microsoft.com/office/officeart/2005/8/layout/vList2"/>
    <dgm:cxn modelId="{B6E4EDF5-6A5B-425C-9D78-067620BD7B0D}" srcId="{35786B03-7E19-45A6-A0CD-6C4F53A9F6CB}" destId="{2AF327FD-CFE3-477E-BD71-CBF49DFCC50C}" srcOrd="2" destOrd="0" parTransId="{4D4D6ADF-D8C1-4558-941C-76475DCBBCD0}" sibTransId="{B80129E5-DD03-444D-9FDB-3DB6B6D65166}"/>
    <dgm:cxn modelId="{D7C3FFF6-4610-4F5C-B99E-03CC98CA737C}" srcId="{C0CB75CA-5C9D-44B3-A493-A0ED026DBC54}" destId="{F96051D6-2620-42C0-B84C-0E647A7DD24C}" srcOrd="1" destOrd="0" parTransId="{209C1701-5327-4D21-BC8E-D2E991C627DC}" sibTransId="{7D820BEA-89E5-4C32-88F5-3FD57C2CE96A}"/>
    <dgm:cxn modelId="{AE40E8FE-A29F-4C61-9461-4904E57C31AB}" type="presOf" srcId="{6D27750A-420B-4EB1-80BE-B69C92F14426}" destId="{85B0979C-1DEA-4655-83EE-5A964B0E17D1}" srcOrd="0" destOrd="0" presId="urn:microsoft.com/office/officeart/2005/8/layout/vList2"/>
    <dgm:cxn modelId="{B5FC8A78-A177-437C-A5F3-65CD7EE49C12}" type="presParOf" srcId="{59BD0EC7-15E3-4057-A090-37A8DDC2E54E}" destId="{89B9E9EF-0739-49BF-AB43-AA158F8DC2F1}" srcOrd="0" destOrd="0" presId="urn:microsoft.com/office/officeart/2005/8/layout/vList2"/>
    <dgm:cxn modelId="{735E77EF-C653-4A00-A2B3-FB862BBFA9D4}" type="presParOf" srcId="{59BD0EC7-15E3-4057-A090-37A8DDC2E54E}" destId="{85B0979C-1DEA-4655-83EE-5A964B0E17D1}" srcOrd="1" destOrd="0" presId="urn:microsoft.com/office/officeart/2005/8/layout/vList2"/>
    <dgm:cxn modelId="{37F352D2-FC6F-42CD-A67E-85B55569DF17}" type="presParOf" srcId="{59BD0EC7-15E3-4057-A090-37A8DDC2E54E}" destId="{93EEB44E-0CAF-4A99-87A2-FA6155F7667D}" srcOrd="2" destOrd="0" presId="urn:microsoft.com/office/officeart/2005/8/layout/vList2"/>
    <dgm:cxn modelId="{A6DEC49F-2D5A-416F-BD8E-8C3D896CFCD5}" type="presParOf" srcId="{59BD0EC7-15E3-4057-A090-37A8DDC2E54E}" destId="{1E07B02E-8247-4390-B3CD-3071F97FDB08}" srcOrd="3" destOrd="0" presId="urn:microsoft.com/office/officeart/2005/8/layout/vList2"/>
    <dgm:cxn modelId="{98396258-DC67-4695-B6EA-5F91E5C9E5D0}" type="presParOf" srcId="{59BD0EC7-15E3-4057-A090-37A8DDC2E54E}" destId="{2BFEE2C5-1699-4760-8137-7240EB0F4F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156C1-C95F-48BD-849A-F52A1BCB50B3}">
      <dsp:nvSpPr>
        <dsp:cNvPr id="0" name=""/>
        <dsp:cNvSpPr/>
      </dsp:nvSpPr>
      <dsp:spPr>
        <a:xfrm>
          <a:off x="0" y="29957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7A7A3-86D2-4B75-80AF-97E6B47448B2}">
      <dsp:nvSpPr>
        <dsp:cNvPr id="0" name=""/>
        <dsp:cNvSpPr/>
      </dsp:nvSpPr>
      <dsp:spPr>
        <a:xfrm>
          <a:off x="315151" y="3389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 Engineer @Qualys</a:t>
          </a:r>
        </a:p>
      </dsp:txBody>
      <dsp:txXfrm>
        <a:off x="341090" y="59832"/>
        <a:ext cx="4360245" cy="479482"/>
      </dsp:txXfrm>
    </dsp:sp>
    <dsp:sp modelId="{DDAD5EFA-B448-481D-84B1-C2CDB346CD9F}">
      <dsp:nvSpPr>
        <dsp:cNvPr id="0" name=""/>
        <dsp:cNvSpPr/>
      </dsp:nvSpPr>
      <dsp:spPr>
        <a:xfrm>
          <a:off x="0" y="111605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62F5C-B0D1-4661-A23A-85D8789E1736}">
      <dsp:nvSpPr>
        <dsp:cNvPr id="0" name=""/>
        <dsp:cNvSpPr/>
      </dsp:nvSpPr>
      <dsp:spPr>
        <a:xfrm>
          <a:off x="315151" y="85037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Research Scholar (Ph. D.) @ NFSU</a:t>
          </a:r>
          <a:endParaRPr lang="en-US" sz="1800" kern="1200" dirty="0"/>
        </a:p>
      </dsp:txBody>
      <dsp:txXfrm>
        <a:off x="341090" y="876312"/>
        <a:ext cx="4360245" cy="479482"/>
      </dsp:txXfrm>
    </dsp:sp>
    <dsp:sp modelId="{69E6D7E5-C1F2-4E2D-910D-C4BB2FFD2C4F}">
      <dsp:nvSpPr>
        <dsp:cNvPr id="0" name=""/>
        <dsp:cNvSpPr/>
      </dsp:nvSpPr>
      <dsp:spPr>
        <a:xfrm>
          <a:off x="0" y="1932533"/>
          <a:ext cx="6303034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185" tIns="374904" rIns="4891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Security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Forensics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Everything Computer Science</a:t>
          </a:r>
          <a:endParaRPr lang="en-US" sz="1800" kern="1200"/>
        </a:p>
      </dsp:txBody>
      <dsp:txXfrm>
        <a:off x="0" y="1932533"/>
        <a:ext cx="6303034" cy="1360800"/>
      </dsp:txXfrm>
    </dsp:sp>
    <dsp:sp modelId="{5D5C74CF-31AA-45E8-A76F-C9B4AC6B2FAC}">
      <dsp:nvSpPr>
        <dsp:cNvPr id="0" name=""/>
        <dsp:cNvSpPr/>
      </dsp:nvSpPr>
      <dsp:spPr>
        <a:xfrm>
          <a:off x="315151" y="166685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Talk to me about:</a:t>
          </a:r>
          <a:endParaRPr lang="en-US" sz="1800" kern="1200" dirty="0"/>
        </a:p>
      </dsp:txBody>
      <dsp:txXfrm>
        <a:off x="341090" y="1692792"/>
        <a:ext cx="4360245" cy="479482"/>
      </dsp:txXfrm>
    </dsp:sp>
    <dsp:sp modelId="{F16008D1-6FBA-4250-BDE5-7285B839FD85}">
      <dsp:nvSpPr>
        <dsp:cNvPr id="0" name=""/>
        <dsp:cNvSpPr/>
      </dsp:nvSpPr>
      <dsp:spPr>
        <a:xfrm>
          <a:off x="0" y="365621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9D3B2-DC38-4834-B75E-205EC1F1BCC9}">
      <dsp:nvSpPr>
        <dsp:cNvPr id="0" name=""/>
        <dsp:cNvSpPr/>
      </dsp:nvSpPr>
      <dsp:spPr>
        <a:xfrm>
          <a:off x="315151" y="339053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Full-time foodie</a:t>
          </a:r>
          <a:endParaRPr lang="en-US" sz="1800" kern="1200"/>
        </a:p>
      </dsp:txBody>
      <dsp:txXfrm>
        <a:off x="341090" y="3416472"/>
        <a:ext cx="4360245" cy="479482"/>
      </dsp:txXfrm>
    </dsp:sp>
    <dsp:sp modelId="{64773F26-AE71-46F5-9217-A55A00EE6D3E}">
      <dsp:nvSpPr>
        <dsp:cNvPr id="0" name=""/>
        <dsp:cNvSpPr/>
      </dsp:nvSpPr>
      <dsp:spPr>
        <a:xfrm>
          <a:off x="0" y="447269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B62A4-CBB5-47D2-A5D7-71D9809EFD9D}">
      <dsp:nvSpPr>
        <dsp:cNvPr id="0" name=""/>
        <dsp:cNvSpPr/>
      </dsp:nvSpPr>
      <dsp:spPr>
        <a:xfrm>
          <a:off x="315151" y="420701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Anime enthusiast</a:t>
          </a:r>
          <a:endParaRPr lang="en-US" sz="1800" kern="1200"/>
        </a:p>
      </dsp:txBody>
      <dsp:txXfrm>
        <a:off x="341090" y="4232952"/>
        <a:ext cx="4360245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6213-5C34-4572-AE30-EEFACFF63A8A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Most of the files have a header and a footer</a:t>
          </a:r>
          <a:endParaRPr lang="en-US" sz="3200" kern="1200"/>
        </a:p>
      </dsp:txBody>
      <dsp:txXfrm>
        <a:off x="37467" y="539855"/>
        <a:ext cx="10440666" cy="692586"/>
      </dsp:txXfrm>
    </dsp:sp>
    <dsp:sp modelId="{BBF86E77-078F-4F55-BD44-224FAD849E4B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This header is called the “magic string” or “magic number”</a:t>
          </a:r>
          <a:endParaRPr lang="en-US" sz="3200" kern="1200"/>
        </a:p>
      </dsp:txBody>
      <dsp:txXfrm>
        <a:off x="37467" y="1399535"/>
        <a:ext cx="10440666" cy="692586"/>
      </dsp:txXfrm>
    </dsp:sp>
    <dsp:sp modelId="{0A607C63-F1FF-40A5-AC18-CB3138540187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 can look for this header and footer to find the deleted file</a:t>
          </a:r>
          <a:endParaRPr lang="en-US" sz="3200" kern="1200"/>
        </a:p>
      </dsp:txBody>
      <dsp:txXfrm>
        <a:off x="37467" y="2259216"/>
        <a:ext cx="10440666" cy="692586"/>
      </dsp:txXfrm>
    </dsp:sp>
    <dsp:sp modelId="{9BCF0F5D-D4AD-403B-A669-80B58B3D983F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Remember – file still exists, only pointer was removed</a:t>
          </a:r>
          <a:endParaRPr lang="en-US" sz="3200" kern="1200"/>
        </a:p>
      </dsp:txBody>
      <dsp:txXfrm>
        <a:off x="37467" y="3118896"/>
        <a:ext cx="10440666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5BC8E-AA49-4C93-93DE-D16BCC8A9BF6}">
      <dsp:nvSpPr>
        <dsp:cNvPr id="0" name=""/>
        <dsp:cNvSpPr/>
      </dsp:nvSpPr>
      <dsp:spPr>
        <a:xfrm>
          <a:off x="0" y="4472"/>
          <a:ext cx="10927829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Over-write the same file 100 times before deleting</a:t>
          </a:r>
          <a:endParaRPr lang="en-US" sz="2800" kern="1200"/>
        </a:p>
      </dsp:txBody>
      <dsp:txXfrm>
        <a:off x="32784" y="37256"/>
        <a:ext cx="10862261" cy="606012"/>
      </dsp:txXfrm>
    </dsp:sp>
    <dsp:sp modelId="{F9422B91-FE0A-4BAB-A944-BC556AFBCB4D}">
      <dsp:nvSpPr>
        <dsp:cNvPr id="0" name=""/>
        <dsp:cNvSpPr/>
      </dsp:nvSpPr>
      <dsp:spPr>
        <a:xfrm>
          <a:off x="0" y="756692"/>
          <a:ext cx="10927829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Remove Registry Entries</a:t>
          </a:r>
          <a:endParaRPr lang="en-US" sz="2800" kern="1200"/>
        </a:p>
      </dsp:txBody>
      <dsp:txXfrm>
        <a:off x="32784" y="789476"/>
        <a:ext cx="10862261" cy="606012"/>
      </dsp:txXfrm>
    </dsp:sp>
    <dsp:sp modelId="{38154AF5-4A8A-4838-9962-1365B863157C}">
      <dsp:nvSpPr>
        <dsp:cNvPr id="0" name=""/>
        <dsp:cNvSpPr/>
      </dsp:nvSpPr>
      <dsp:spPr>
        <a:xfrm>
          <a:off x="0" y="1508912"/>
          <a:ext cx="10927829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Don’t use Windows Explorer to open folders</a:t>
          </a:r>
          <a:endParaRPr lang="en-US" sz="2800" kern="1200"/>
        </a:p>
      </dsp:txBody>
      <dsp:txXfrm>
        <a:off x="32784" y="1541696"/>
        <a:ext cx="10862261" cy="606012"/>
      </dsp:txXfrm>
    </dsp:sp>
    <dsp:sp modelId="{2FACAB60-7271-48D1-8D4D-6FAD9FD4B654}">
      <dsp:nvSpPr>
        <dsp:cNvPr id="0" name=""/>
        <dsp:cNvSpPr/>
      </dsp:nvSpPr>
      <dsp:spPr>
        <a:xfrm>
          <a:off x="0" y="2261132"/>
          <a:ext cx="10927829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Create your own file format – your own header and footer</a:t>
          </a:r>
          <a:endParaRPr lang="en-US" sz="2800" kern="1200"/>
        </a:p>
      </dsp:txBody>
      <dsp:txXfrm>
        <a:off x="32784" y="2293916"/>
        <a:ext cx="10862261" cy="606012"/>
      </dsp:txXfrm>
    </dsp:sp>
    <dsp:sp modelId="{3F813BFA-B781-410D-9852-2997E5FD9610}">
      <dsp:nvSpPr>
        <dsp:cNvPr id="0" name=""/>
        <dsp:cNvSpPr/>
      </dsp:nvSpPr>
      <dsp:spPr>
        <a:xfrm>
          <a:off x="0" y="3013352"/>
          <a:ext cx="10927829" cy="6715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Good ol’ steganography</a:t>
          </a:r>
          <a:endParaRPr lang="en-US" sz="2800" kern="1200"/>
        </a:p>
      </dsp:txBody>
      <dsp:txXfrm>
        <a:off x="32784" y="3046136"/>
        <a:ext cx="10862261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84DB8-05F5-435F-BFFF-5BAE65BE2AA0}">
      <dsp:nvSpPr>
        <dsp:cNvPr id="0" name=""/>
        <dsp:cNvSpPr/>
      </dsp:nvSpPr>
      <dsp:spPr>
        <a:xfrm rot="5400000">
          <a:off x="6896401" y="-3051015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87274"/>
        <a:ext cx="6699919" cy="447552"/>
      </dsp:txXfrm>
    </dsp:sp>
    <dsp:sp modelId="{483ACAB0-AB48-4277-AADE-1935A12F444C}">
      <dsp:nvSpPr>
        <dsp:cNvPr id="0" name=""/>
        <dsp:cNvSpPr/>
      </dsp:nvSpPr>
      <dsp:spPr>
        <a:xfrm>
          <a:off x="0" y="1064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Identify</a:t>
          </a:r>
        </a:p>
      </dsp:txBody>
      <dsp:txXfrm>
        <a:off x="30264" y="31328"/>
        <a:ext cx="3721796" cy="559442"/>
      </dsp:txXfrm>
    </dsp:sp>
    <dsp:sp modelId="{8FFF5EFE-1A93-48CE-B98F-71F6EB8C5BE9}">
      <dsp:nvSpPr>
        <dsp:cNvPr id="0" name=""/>
        <dsp:cNvSpPr/>
      </dsp:nvSpPr>
      <dsp:spPr>
        <a:xfrm rot="5400000">
          <a:off x="6896401" y="-2400046"/>
          <a:ext cx="495976" cy="672413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738243"/>
        <a:ext cx="6699919" cy="447552"/>
      </dsp:txXfrm>
    </dsp:sp>
    <dsp:sp modelId="{F8F33D8A-3737-417D-969D-45A5AA220B45}">
      <dsp:nvSpPr>
        <dsp:cNvPr id="0" name=""/>
        <dsp:cNvSpPr/>
      </dsp:nvSpPr>
      <dsp:spPr>
        <a:xfrm>
          <a:off x="0" y="652034"/>
          <a:ext cx="3782324" cy="619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Acquire</a:t>
          </a:r>
        </a:p>
      </dsp:txBody>
      <dsp:txXfrm>
        <a:off x="30264" y="682298"/>
        <a:ext cx="3721796" cy="559442"/>
      </dsp:txXfrm>
    </dsp:sp>
    <dsp:sp modelId="{595937BB-F65D-4AA3-AED8-3545FA335136}">
      <dsp:nvSpPr>
        <dsp:cNvPr id="0" name=""/>
        <dsp:cNvSpPr/>
      </dsp:nvSpPr>
      <dsp:spPr>
        <a:xfrm rot="5400000">
          <a:off x="6896401" y="-1749076"/>
          <a:ext cx="495976" cy="672413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1389213"/>
        <a:ext cx="6699919" cy="447552"/>
      </dsp:txXfrm>
    </dsp:sp>
    <dsp:sp modelId="{158B38DD-A6A9-40D8-91E0-BD429E6EA377}">
      <dsp:nvSpPr>
        <dsp:cNvPr id="0" name=""/>
        <dsp:cNvSpPr/>
      </dsp:nvSpPr>
      <dsp:spPr>
        <a:xfrm>
          <a:off x="0" y="1303003"/>
          <a:ext cx="3782324" cy="619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Preserve</a:t>
          </a:r>
        </a:p>
      </dsp:txBody>
      <dsp:txXfrm>
        <a:off x="30264" y="1333267"/>
        <a:ext cx="3721796" cy="559442"/>
      </dsp:txXfrm>
    </dsp:sp>
    <dsp:sp modelId="{56BAAA6F-A59E-45EE-A57F-BAE079CED60D}">
      <dsp:nvSpPr>
        <dsp:cNvPr id="0" name=""/>
        <dsp:cNvSpPr/>
      </dsp:nvSpPr>
      <dsp:spPr>
        <a:xfrm rot="5400000">
          <a:off x="6896401" y="-1098107"/>
          <a:ext cx="495976" cy="672413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Related artefacts</a:t>
          </a:r>
        </a:p>
      </dsp:txBody>
      <dsp:txXfrm rot="-5400000">
        <a:off x="3782324" y="2040182"/>
        <a:ext cx="6699919" cy="447552"/>
      </dsp:txXfrm>
    </dsp:sp>
    <dsp:sp modelId="{442E287E-8413-4774-B2EF-6B97FB08E29D}">
      <dsp:nvSpPr>
        <dsp:cNvPr id="0" name=""/>
        <dsp:cNvSpPr/>
      </dsp:nvSpPr>
      <dsp:spPr>
        <a:xfrm>
          <a:off x="0" y="1953973"/>
          <a:ext cx="3782324" cy="6199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Connect</a:t>
          </a:r>
        </a:p>
      </dsp:txBody>
      <dsp:txXfrm>
        <a:off x="30264" y="1984237"/>
        <a:ext cx="3721796" cy="559442"/>
      </dsp:txXfrm>
    </dsp:sp>
    <dsp:sp modelId="{21A5A38C-419D-4464-93E2-8B37C1526B46}">
      <dsp:nvSpPr>
        <dsp:cNvPr id="0" name=""/>
        <dsp:cNvSpPr/>
      </dsp:nvSpPr>
      <dsp:spPr>
        <a:xfrm rot="5400000">
          <a:off x="6896401" y="-447137"/>
          <a:ext cx="495976" cy="6724131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Graph of connected artefacts</a:t>
          </a:r>
        </a:p>
      </dsp:txBody>
      <dsp:txXfrm rot="-5400000">
        <a:off x="3782324" y="2691152"/>
        <a:ext cx="6699919" cy="447552"/>
      </dsp:txXfrm>
    </dsp:sp>
    <dsp:sp modelId="{9C6B625F-25A7-430C-9029-D5A6AA2D43D8}">
      <dsp:nvSpPr>
        <dsp:cNvPr id="0" name=""/>
        <dsp:cNvSpPr/>
      </dsp:nvSpPr>
      <dsp:spPr>
        <a:xfrm>
          <a:off x="0" y="2604942"/>
          <a:ext cx="3782324" cy="619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Create</a:t>
          </a:r>
        </a:p>
      </dsp:txBody>
      <dsp:txXfrm>
        <a:off x="30264" y="2635206"/>
        <a:ext cx="3721796" cy="559442"/>
      </dsp:txXfrm>
    </dsp:sp>
    <dsp:sp modelId="{6C6AA1B3-B309-405C-8EC8-E829E4CF9B07}">
      <dsp:nvSpPr>
        <dsp:cNvPr id="0" name=""/>
        <dsp:cNvSpPr/>
      </dsp:nvSpPr>
      <dsp:spPr>
        <a:xfrm rot="5400000">
          <a:off x="6896401" y="203831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Timeline of events/actions/processes</a:t>
          </a:r>
        </a:p>
      </dsp:txBody>
      <dsp:txXfrm rot="-5400000">
        <a:off x="3782324" y="3342120"/>
        <a:ext cx="6699919" cy="447552"/>
      </dsp:txXfrm>
    </dsp:sp>
    <dsp:sp modelId="{8C4B5A76-1632-4972-A463-CA46B1761D6D}">
      <dsp:nvSpPr>
        <dsp:cNvPr id="0" name=""/>
        <dsp:cNvSpPr/>
      </dsp:nvSpPr>
      <dsp:spPr>
        <a:xfrm>
          <a:off x="0" y="3255912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Establish</a:t>
          </a:r>
        </a:p>
      </dsp:txBody>
      <dsp:txXfrm>
        <a:off x="30264" y="3286176"/>
        <a:ext cx="3721796" cy="559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DF94B-AF68-492A-AAF6-13828D41761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1CB49-C565-4557-9AFE-564177D7EAB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403C8-8F74-486B-8F06-993CDF40CA5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CPU and Network activity spikes in server -  Crypto mining malware</a:t>
          </a:r>
          <a:endParaRPr lang="en-US" sz="2500" kern="1200"/>
        </a:p>
      </dsp:txBody>
      <dsp:txXfrm>
        <a:off x="1435590" y="531"/>
        <a:ext cx="9080009" cy="1242935"/>
      </dsp:txXfrm>
    </dsp:sp>
    <dsp:sp modelId="{78B0A6F3-23F6-4FA9-A05E-0A4939827D7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015BB-3549-4EB7-B732-C893C36AB41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BF6FF-325F-4535-A091-A2F672D74C0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Spy smuggles important docs in Alternate Data Streams in USB</a:t>
          </a:r>
          <a:endParaRPr lang="en-US" sz="2500" kern="1200"/>
        </a:p>
      </dsp:txBody>
      <dsp:txXfrm>
        <a:off x="1435590" y="1554201"/>
        <a:ext cx="9080009" cy="1242935"/>
      </dsp:txXfrm>
    </dsp:sp>
    <dsp:sp modelId="{F54D5DF0-67B7-44DD-9477-8B4444316A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6A80-8AB6-43E8-86B0-76E65BC04AF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35E0D-D213-4AD5-B199-9262648854B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Intern deletes production DB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7CE98-F08B-4EE7-848A-A45356C863A5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10D9C-28DE-4878-ACE2-C244D7B410E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5246A-49FD-43F1-98BC-DEEF48BA9C3E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So, let’s narrow things down. </a:t>
          </a:r>
          <a:endParaRPr lang="en-US" sz="2300" kern="1200"/>
        </a:p>
      </dsp:txBody>
      <dsp:txXfrm>
        <a:off x="1342800" y="3255669"/>
        <a:ext cx="3600000" cy="720000"/>
      </dsp:txXfrm>
    </dsp:sp>
    <dsp:sp modelId="{55F26CC2-5C0F-4D30-8B01-338AE4883BAF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AB303-A309-4D21-B966-C5057E1181C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9FB9-AD36-4A04-A700-9EE02C79B5E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Let’s just focus on some fundamentals.</a:t>
          </a:r>
          <a:endParaRPr lang="en-US" sz="2300" kern="1200"/>
        </a:p>
      </dsp:txBody>
      <dsp:txXfrm>
        <a:off x="5572800" y="3255669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9BF90-5043-4AED-B0BF-9F7DF3BD259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95863-B5C0-4FB3-866E-C8CE2F34951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EBB7-4032-4440-93A9-DFA6E59B4ED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File Systems</a:t>
          </a:r>
          <a:endParaRPr lang="en-US" sz="2500" kern="1200"/>
        </a:p>
      </dsp:txBody>
      <dsp:txXfrm>
        <a:off x="1507738" y="707092"/>
        <a:ext cx="9007861" cy="1305401"/>
      </dsp:txXfrm>
    </dsp:sp>
    <dsp:sp modelId="{6A2EB1FC-CE94-4D15-A3B5-28193F915878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7019B-D430-4FA5-8BF4-5F42F01783E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AA684-08F7-46E6-B759-72AD0E51CFF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Well….. not us directly. But it eventually goes there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9678-C8A6-44DF-8863-27E430B988BE}">
      <dsp:nvSpPr>
        <dsp:cNvPr id="0" name=""/>
        <dsp:cNvSpPr/>
      </dsp:nvSpPr>
      <dsp:spPr>
        <a:xfrm>
          <a:off x="0" y="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File Systems</a:t>
          </a:r>
          <a:endParaRPr lang="en-US" sz="3200" kern="1200"/>
        </a:p>
      </dsp:txBody>
      <dsp:txXfrm>
        <a:off x="29224" y="29224"/>
        <a:ext cx="7244155" cy="939345"/>
      </dsp:txXfrm>
    </dsp:sp>
    <dsp:sp modelId="{408C4D21-A0BC-4F64-93A7-0BF92E3CD832}">
      <dsp:nvSpPr>
        <dsp:cNvPr id="0" name=""/>
        <dsp:cNvSpPr/>
      </dsp:nvSpPr>
      <dsp:spPr>
        <a:xfrm>
          <a:off x="703932" y="1179210"/>
          <a:ext cx="8405164" cy="9977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Design a Simple File System</a:t>
          </a:r>
          <a:endParaRPr lang="en-US" sz="3200" kern="1200"/>
        </a:p>
      </dsp:txBody>
      <dsp:txXfrm>
        <a:off x="733156" y="1208434"/>
        <a:ext cx="6994218" cy="939345"/>
      </dsp:txXfrm>
    </dsp:sp>
    <dsp:sp modelId="{3B32F293-D5A6-4E00-B43F-4040828B4DDB}">
      <dsp:nvSpPr>
        <dsp:cNvPr id="0" name=""/>
        <dsp:cNvSpPr/>
      </dsp:nvSpPr>
      <dsp:spPr>
        <a:xfrm>
          <a:off x="1397358" y="2358420"/>
          <a:ext cx="8405164" cy="997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Where do </a:t>
          </a:r>
          <a:r>
            <a:rPr lang="en-IN" sz="3200" i="1" kern="1200"/>
            <a:t>deleted </a:t>
          </a:r>
          <a:r>
            <a:rPr lang="en-IN" sz="3200" kern="1200"/>
            <a:t>files go?</a:t>
          </a:r>
          <a:endParaRPr lang="en-US" sz="3200" kern="1200"/>
        </a:p>
      </dsp:txBody>
      <dsp:txXfrm>
        <a:off x="1426582" y="2387644"/>
        <a:ext cx="7004725" cy="939345"/>
      </dsp:txXfrm>
    </dsp:sp>
    <dsp:sp modelId="{A256F14E-FBB9-412B-B93B-68180AA73225}">
      <dsp:nvSpPr>
        <dsp:cNvPr id="0" name=""/>
        <dsp:cNvSpPr/>
      </dsp:nvSpPr>
      <dsp:spPr>
        <a:xfrm>
          <a:off x="2101291" y="353763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 dirty="0"/>
            <a:t>Live Coding – Carving Deleted Files</a:t>
          </a:r>
          <a:endParaRPr lang="en-US" sz="3200" kern="1200" dirty="0"/>
        </a:p>
      </dsp:txBody>
      <dsp:txXfrm>
        <a:off x="2130515" y="3566854"/>
        <a:ext cx="6994218" cy="939345"/>
      </dsp:txXfrm>
    </dsp:sp>
    <dsp:sp modelId="{31F61860-0E0C-492D-BEF3-D2CE57D41967}">
      <dsp:nvSpPr>
        <dsp:cNvPr id="0" name=""/>
        <dsp:cNvSpPr/>
      </dsp:nvSpPr>
      <dsp:spPr>
        <a:xfrm>
          <a:off x="7756599" y="764218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902526" y="764218"/>
        <a:ext cx="356711" cy="488045"/>
      </dsp:txXfrm>
    </dsp:sp>
    <dsp:sp modelId="{52C308DE-C088-4AA8-A462-8609EF061958}">
      <dsp:nvSpPr>
        <dsp:cNvPr id="0" name=""/>
        <dsp:cNvSpPr/>
      </dsp:nvSpPr>
      <dsp:spPr>
        <a:xfrm>
          <a:off x="8460531" y="194342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606458" y="1943429"/>
        <a:ext cx="356711" cy="488045"/>
      </dsp:txXfrm>
    </dsp:sp>
    <dsp:sp modelId="{434A9097-0746-4263-9EC5-08F690436A77}">
      <dsp:nvSpPr>
        <dsp:cNvPr id="0" name=""/>
        <dsp:cNvSpPr/>
      </dsp:nvSpPr>
      <dsp:spPr>
        <a:xfrm>
          <a:off x="9153957" y="312263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299884" y="3122639"/>
        <a:ext cx="356711" cy="4880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E53F-D589-48E2-B312-885F83A73E0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NTFS</a:t>
          </a:r>
          <a:endParaRPr lang="en-US" sz="6500" kern="1200"/>
        </a:p>
      </dsp:txBody>
      <dsp:txXfrm>
        <a:off x="0" y="39687"/>
        <a:ext cx="3286125" cy="1971675"/>
      </dsp:txXfrm>
    </dsp:sp>
    <dsp:sp modelId="{F37A0E51-6E1E-47A3-97B0-5175FAB8806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exFAT</a:t>
          </a:r>
          <a:endParaRPr lang="en-US" sz="6500" kern="1200"/>
        </a:p>
      </dsp:txBody>
      <dsp:txXfrm>
        <a:off x="3614737" y="39687"/>
        <a:ext cx="3286125" cy="1971675"/>
      </dsp:txXfrm>
    </dsp:sp>
    <dsp:sp modelId="{1757C926-D24A-49A8-9C10-24032D795572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EXT4</a:t>
          </a:r>
          <a:endParaRPr lang="en-US" sz="6500" kern="1200"/>
        </a:p>
      </dsp:txBody>
      <dsp:txXfrm>
        <a:off x="7229475" y="39687"/>
        <a:ext cx="3286125" cy="1971675"/>
      </dsp:txXfrm>
    </dsp:sp>
    <dsp:sp modelId="{1A7D4DFD-58C0-47DA-BAF1-259508ADC604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XFS</a:t>
          </a:r>
          <a:endParaRPr lang="en-US" sz="6500" kern="1200"/>
        </a:p>
      </dsp:txBody>
      <dsp:txXfrm>
        <a:off x="0" y="2339975"/>
        <a:ext cx="3286125" cy="1971675"/>
      </dsp:txXfrm>
    </dsp:sp>
    <dsp:sp modelId="{839F7D30-481A-4B32-BD8F-EE94FBACC9C0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ZFS</a:t>
          </a:r>
          <a:endParaRPr lang="en-US" sz="6500" kern="1200"/>
        </a:p>
      </dsp:txBody>
      <dsp:txXfrm>
        <a:off x="3614737" y="2339975"/>
        <a:ext cx="3286125" cy="1971675"/>
      </dsp:txXfrm>
    </dsp:sp>
    <dsp:sp modelId="{393C125E-C4C4-4E3A-B19C-3045EA742444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ReFS</a:t>
          </a:r>
          <a:endParaRPr lang="en-US" sz="6500" kern="1200"/>
        </a:p>
      </dsp:txBody>
      <dsp:txXfrm>
        <a:off x="7229475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1116-B728-48D5-B1EA-521B42C74B00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E02B4-BA29-45ED-8D7B-DFA45D01B70F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B3B0-62B4-4544-AC25-C289A51ACE6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Just an array of bytes lol</a:t>
          </a:r>
          <a:endParaRPr lang="en-US" sz="2500" kern="1200"/>
        </a:p>
      </dsp:txBody>
      <dsp:txXfrm>
        <a:off x="1342800" y="3255669"/>
        <a:ext cx="3600000" cy="720000"/>
      </dsp:txXfrm>
    </dsp:sp>
    <dsp:sp modelId="{017303E7-25F7-4C45-911B-63C7D90824E7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6F592-24B2-44BB-A41A-69F23B6ED207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F1D69-69DB-4443-8A18-4A7C40CDAB0E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Let’s not go to deep into it for now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9E9EF-0739-49BF-AB43-AA158F8DC2F1}">
      <dsp:nvSpPr>
        <dsp:cNvPr id="0" name=""/>
        <dsp:cNvSpPr/>
      </dsp:nvSpPr>
      <dsp:spPr>
        <a:xfrm>
          <a:off x="0" y="113588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We’ll call it `kaappi`</a:t>
          </a:r>
          <a:endParaRPr lang="en-US" sz="3200" kern="1200"/>
        </a:p>
      </dsp:txBody>
      <dsp:txXfrm>
        <a:off x="37467" y="151055"/>
        <a:ext cx="10440666" cy="692586"/>
      </dsp:txXfrm>
    </dsp:sp>
    <dsp:sp modelId="{85B0979C-1DEA-4655-83EE-5A964B0E17D1}">
      <dsp:nvSpPr>
        <dsp:cNvPr id="0" name=""/>
        <dsp:cNvSpPr/>
      </dsp:nvSpPr>
      <dsp:spPr>
        <a:xfrm>
          <a:off x="0" y="881108"/>
          <a:ext cx="105156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Finnish word for Cabinet</a:t>
          </a:r>
          <a:endParaRPr lang="en-US" sz="2500" kern="1200"/>
        </a:p>
      </dsp:txBody>
      <dsp:txXfrm>
        <a:off x="0" y="881108"/>
        <a:ext cx="10515600" cy="529920"/>
      </dsp:txXfrm>
    </dsp:sp>
    <dsp:sp modelId="{93EEB44E-0CAF-4A99-87A2-FA6155F7667D}">
      <dsp:nvSpPr>
        <dsp:cNvPr id="0" name=""/>
        <dsp:cNvSpPr/>
      </dsp:nvSpPr>
      <dsp:spPr>
        <a:xfrm>
          <a:off x="0" y="1411028"/>
          <a:ext cx="1051560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Objectives to understand</a:t>
          </a:r>
          <a:endParaRPr lang="en-US" sz="3200" kern="1200"/>
        </a:p>
      </dsp:txBody>
      <dsp:txXfrm>
        <a:off x="37467" y="1448495"/>
        <a:ext cx="10440666" cy="692586"/>
      </dsp:txXfrm>
    </dsp:sp>
    <dsp:sp modelId="{1E07B02E-8247-4390-B3CD-3071F97FDB08}">
      <dsp:nvSpPr>
        <dsp:cNvPr id="0" name=""/>
        <dsp:cNvSpPr/>
      </dsp:nvSpPr>
      <dsp:spPr>
        <a:xfrm>
          <a:off x="0" y="2178549"/>
          <a:ext cx="1051560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indexing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deletion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fragmentation</a:t>
          </a:r>
          <a:endParaRPr lang="en-US" sz="2500" kern="1200"/>
        </a:p>
      </dsp:txBody>
      <dsp:txXfrm>
        <a:off x="0" y="2178549"/>
        <a:ext cx="10515600" cy="1291680"/>
      </dsp:txXfrm>
    </dsp:sp>
    <dsp:sp modelId="{2BFEE2C5-1699-4760-8137-7240EB0F4F70}">
      <dsp:nvSpPr>
        <dsp:cNvPr id="0" name=""/>
        <dsp:cNvSpPr/>
      </dsp:nvSpPr>
      <dsp:spPr>
        <a:xfrm>
          <a:off x="0" y="3470229"/>
          <a:ext cx="1051560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Feel free to use this design to make your own file system ^.^</a:t>
          </a:r>
          <a:endParaRPr lang="en-US" sz="3200" kern="1200"/>
        </a:p>
      </dsp:txBody>
      <dsp:txXfrm>
        <a:off x="37467" y="3507696"/>
        <a:ext cx="104406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C4C-2FF0-DAAA-8FCD-57FC4FD1C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ED32A-E1DE-9ED5-57A8-E574ABF66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FEA7-899C-EE00-165F-D7A022EA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6F9B-5728-E684-DB14-C4BE6E70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3FFA-2E9C-92E8-D023-FE3E8567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36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BB18-330D-ADBF-029D-A6141156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1EEDF-1070-273C-A844-D6BF3A4E8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BFE83-4BC2-2A7F-E4C9-AAF7D3D5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7C43-FCE4-B564-CC40-C3A5891A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0136-1C63-003F-85ED-6C0B767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7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C5989-A0A2-1E61-D987-D3C3E6364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1365-3C38-1213-5AEB-CFD857067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944F-CDFF-CA53-6429-F2858802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7C60-2D5F-35BC-9B9E-B01BAB8B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7050-E4E9-A45D-D0F9-FA6EA543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01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314-FE11-2260-99FE-E47D8772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92F4-308B-50E0-4B52-AD0555DC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2A32-C94A-47E8-C266-9780D436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B914-F09A-98DC-1928-4C86240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EE3B6-C932-4850-9460-37981EDA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8D7D-9423-19B3-95D2-720C721B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0AF5-AC06-F5FB-BBFD-349E0A62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2BC1-0FC9-4CA0-8120-BCD8D3F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D6829-E937-83D4-7636-AD86AE7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6480-A2E7-A7F9-7359-17C2DC4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E6A-7DF7-A875-9FAA-5FDC22E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C853-6879-243C-0AD3-EC0103084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68F3-2E6B-A1C4-142B-28A657343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D9850-736E-4287-7573-F8C696E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E4B63-F707-472B-B3CC-1C4ABCA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677AA-F5C8-F8F6-EA7D-D8B11E97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9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58FC-2FF6-6803-CC35-742E57F2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6AB1-9320-7C18-F5E3-9C2C05E76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34E2-04F4-2431-A26F-E8B39B689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9061A-348A-568D-C6C8-0F87A994F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A7A87-2931-7080-01D5-342AC366B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D233A-1FF5-8EF0-C3C6-C2A7C265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AC8D7-6684-F65B-6930-3B3EA58F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AACF0-BCC1-3305-4091-4861E1A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8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FFB4-BDDF-746E-877F-F324B313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309C0-6AD6-58D2-C7A3-24383526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03F0-123A-69BE-0689-600399D0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5863C-810F-DFEE-887D-DF50EFF9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6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B0A76-271C-A84E-017D-D6B2D5CF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E656-8030-CBF0-96A2-C170F374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C15D-BF7F-592E-E06E-51B79B7B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92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FEDE-17A0-9776-C078-12A28E14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E02D-FA92-6CD6-5F4C-13CF0C14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C013-FBD6-4055-DAEC-7E5CF4831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8D9EB-CC4D-6094-83F2-90772FDD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6EF9-B134-F5D6-2156-E7949332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DEF65-5D86-8D0B-1A88-4F6CA31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1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3E91-C3A6-F996-FE83-415E8505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6A042-C709-43D6-63D6-AC7DBFDDC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B296-A1FA-7402-1DE3-EB730D18C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4C22-8121-499F-D420-B7F2444D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8A147-9F60-46C2-2B3D-F234162A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B525-4C45-E055-92FE-7E34B54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9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DF714-182C-9CFC-412D-C40DF686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DCF6-BC15-2D46-9D13-119E2288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E2CDB-735F-9872-9CB8-7071CF6E0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8E9B9-DA27-E110-62CA-5FB246700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7A8-9225-37C3-16CE-DBE4336D9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gaurav-gogia/carve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un">
            <a:extLst>
              <a:ext uri="{FF2B5EF4-FFF2-40B4-BE49-F238E27FC236}">
                <a16:creationId xmlns:a16="http://schemas.microsoft.com/office/drawing/2014/main" id="{CB2FAF6D-5491-CB3A-B5F1-DB950F98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577491"/>
            <a:ext cx="3684191" cy="36841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314" y="2"/>
            <a:ext cx="7556686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4386-D85A-612C-9FC5-9D6DBEEB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81" y="620720"/>
            <a:ext cx="6157545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Can Run but You Can’t Hide</a:t>
            </a:r>
          </a:p>
        </p:txBody>
      </p:sp>
    </p:spTree>
    <p:extLst>
      <p:ext uri="{BB962C8B-B14F-4D97-AF65-F5344CB8AC3E}">
        <p14:creationId xmlns:p14="http://schemas.microsoft.com/office/powerpoint/2010/main" val="407081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A0305-C1F5-6550-AE2D-7D6BF463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Bottom 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8D10-38AF-B871-AD98-C2697A95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Digital Forensics is the deeper understanding of the way digital devices work, so that data can be extracted out of them, analysed, and presented without bias.</a:t>
            </a:r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68DF0DDD-3DE9-4CFA-621F-698B0A4E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yellow background&#10;&#10;Description automatically generated">
            <a:extLst>
              <a:ext uri="{FF2B5EF4-FFF2-40B4-BE49-F238E27FC236}">
                <a16:creationId xmlns:a16="http://schemas.microsoft.com/office/drawing/2014/main" id="{4859C86B-183C-DE26-A9D3-D6156D3D4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5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FA447-2899-7F15-FB5B-59460939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Forensics is a broad domain….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D238D-7D00-1C8C-F7E6-FAE4262F1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9775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0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4D0B-D9B5-7FC1-95AA-F1C4C0D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do we store most of our data?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05396-4F78-942F-F68E-05E1303188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9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6A70D-8CC1-A9A4-ADA5-354B37CD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4000"/>
              <a:t>About today’s topic …..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FF4D58B8-EAD7-2353-D55B-7F215434D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97144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32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F553-6701-E566-CE6C-C0311F10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What’s a File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B30-F9B4-468C-B4DA-FF31E276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Software?</a:t>
            </a:r>
          </a:p>
          <a:p>
            <a:r>
              <a:rPr lang="en-IN"/>
              <a:t>Hardware?</a:t>
            </a:r>
          </a:p>
          <a:p>
            <a:r>
              <a:rPr lang="en-IN"/>
              <a:t>An Algorithm?</a:t>
            </a:r>
          </a:p>
          <a:p>
            <a:r>
              <a:rPr lang="en-IN"/>
              <a:t>A Concept?</a:t>
            </a:r>
          </a:p>
          <a:p>
            <a:r>
              <a:rPr lang="en-IN"/>
              <a:t>A Data Structure?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D5F928D9-3266-888E-AA69-17C6E7B00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4" r="15836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5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B12C5-666D-62EA-40DA-3469D6B3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/>
              <a:t>What’s a File System?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53AC-B5F4-49DB-F00B-81CC5349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N" sz="2400" dirty="0"/>
              <a:t>File system is a data structure – a blueprint that describes how files on must be organised on the device.</a:t>
            </a:r>
          </a:p>
          <a:p>
            <a:endParaRPr lang="en-IN" sz="2400" dirty="0"/>
          </a:p>
          <a:p>
            <a:r>
              <a:rPr lang="en-IN" sz="2400" dirty="0"/>
              <a:t>Think of it as a cabinet that allows you to organise all your files. </a:t>
            </a:r>
          </a:p>
          <a:p>
            <a:endParaRPr lang="en-IN" sz="2400" dirty="0"/>
          </a:p>
          <a:p>
            <a:r>
              <a:rPr lang="en-IN" sz="2400" dirty="0"/>
              <a:t>At a high level it is analogous to JSON. While they serve different purposes, both are designed to organise data in a certain format.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CFB1FA88-E40D-9A1E-BE42-CBA292E1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1" r="11795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7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D box skeletons">
            <a:extLst>
              <a:ext uri="{FF2B5EF4-FFF2-40B4-BE49-F238E27FC236}">
                <a16:creationId xmlns:a16="http://schemas.microsoft.com/office/drawing/2014/main" id="{74C535B2-AC2F-CDB4-A90E-4F7B8C445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86513-8EEB-33A8-399C-50F95622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Types of 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F27B-EE01-E22C-8032-C435B82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/>
              <a:t>Disk Based</a:t>
            </a:r>
          </a:p>
          <a:p>
            <a:r>
              <a:rPr lang="en-IN"/>
              <a:t>Network File Systems</a:t>
            </a:r>
          </a:p>
          <a:p>
            <a:r>
              <a:rPr lang="en-IN"/>
              <a:t>Distributed</a:t>
            </a:r>
          </a:p>
          <a:p>
            <a:r>
              <a:rPr lang="en-IN"/>
              <a:t>Embedded</a:t>
            </a:r>
          </a:p>
          <a:p>
            <a:r>
              <a:rPr lang="en-IN"/>
              <a:t>Transaction Based</a:t>
            </a:r>
          </a:p>
          <a:p>
            <a:r>
              <a:rPr lang="en-IN"/>
              <a:t>Virtual</a:t>
            </a:r>
          </a:p>
          <a:p>
            <a:r>
              <a:rPr lang="en-IN"/>
              <a:t>Clustered</a:t>
            </a:r>
          </a:p>
          <a:p>
            <a:r>
              <a:rPr lang="en-IN"/>
              <a:t>Log Structured</a:t>
            </a:r>
          </a:p>
        </p:txBody>
      </p:sp>
    </p:spTree>
    <p:extLst>
      <p:ext uri="{BB962C8B-B14F-4D97-AF65-F5344CB8AC3E}">
        <p14:creationId xmlns:p14="http://schemas.microsoft.com/office/powerpoint/2010/main" val="422691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Description automatically generated">
            <a:extLst>
              <a:ext uri="{FF2B5EF4-FFF2-40B4-BE49-F238E27FC236}">
                <a16:creationId xmlns:a16="http://schemas.microsoft.com/office/drawing/2014/main" id="{A775CFEE-DB9B-D71B-E5A7-0AAC9D8B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B051C-2F5F-7A4E-0BB9-BE7D4BF7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Some disk-based file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2BAAF-CA0E-0AA6-94AC-C87FF0CBD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502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53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green wavy surface&#10;&#10;Description automatically generated">
            <a:extLst>
              <a:ext uri="{FF2B5EF4-FFF2-40B4-BE49-F238E27FC236}">
                <a16:creationId xmlns:a16="http://schemas.microsoft.com/office/drawing/2014/main" id="{F6C97CD8-C1BE-DEB0-B49D-A3960DFC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9B32-84B0-34FF-9069-B13C38BE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What’s a File?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28253-5A97-EFA3-C515-03C19733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874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934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in a tie and suspenders&#10;&#10;Description automatically generated">
            <a:extLst>
              <a:ext uri="{FF2B5EF4-FFF2-40B4-BE49-F238E27FC236}">
                <a16:creationId xmlns:a16="http://schemas.microsoft.com/office/drawing/2014/main" id="{43C7D797-0526-2052-B75F-E7AA1A6C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939A-B3A6-D634-499C-4D18D7BD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IN" sz="3200" b="1" dirty="0"/>
              <a:t>$</a:t>
            </a:r>
            <a:r>
              <a:rPr lang="en-IN" sz="3200" b="1" dirty="0" err="1"/>
              <a:t>whoami</a:t>
            </a:r>
            <a:endParaRPr lang="en-IN" sz="32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cat&#10;&#10;Description automatically generated">
            <a:extLst>
              <a:ext uri="{FF2B5EF4-FFF2-40B4-BE49-F238E27FC236}">
                <a16:creationId xmlns:a16="http://schemas.microsoft.com/office/drawing/2014/main" id="{D24CE65D-6574-96EA-9A66-D70D15483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"/>
          <a:stretch/>
        </p:blipFill>
        <p:spPr>
          <a:xfrm>
            <a:off x="8024191" y="884635"/>
            <a:ext cx="3452192" cy="5083414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941B966-1BA0-365F-90E1-57880188F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260354"/>
              </p:ext>
            </p:extLst>
          </p:nvPr>
        </p:nvGraphicFramePr>
        <p:xfrm>
          <a:off x="762000" y="1716657"/>
          <a:ext cx="6303034" cy="496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09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les in folders">
            <a:extLst>
              <a:ext uri="{FF2B5EF4-FFF2-40B4-BE49-F238E27FC236}">
                <a16:creationId xmlns:a16="http://schemas.microsoft.com/office/drawing/2014/main" id="{2DF22295-6FB5-9933-71C9-442CDC1C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585" r="9091" b="138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2B4AC-7999-F2D4-3434-775E6C08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Let’s design a simple file system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12C9A5E-84FA-AC9C-4103-F3F7FFD36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572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523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E991C-21BB-42DE-CE72-1D0D5D3E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kaappi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E77630C-A623-BD91-31FC-EDFC3874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A9387-E8A2-A2FF-3674-4BD6C8A8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do 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deleted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files go?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5EFA2F-7276-DB12-F866-B33DEF1B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8B02B-B44F-47C3-D5DF-8DCB9BFD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about fragmented files?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1F73DB9-EE4D-0684-25CC-4612922A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2" b="2"/>
          <a:stretch/>
        </p:blipFill>
        <p:spPr>
          <a:xfrm>
            <a:off x="1139349" y="1675227"/>
            <a:ext cx="99133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s">
            <a:extLst>
              <a:ext uri="{FF2B5EF4-FFF2-40B4-BE49-F238E27FC236}">
                <a16:creationId xmlns:a16="http://schemas.microsoft.com/office/drawing/2014/main" id="{71CF93D4-5E5F-E9A5-5178-F3F205BB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BBE7-DA6D-B396-E209-514162EB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Carving </a:t>
            </a:r>
            <a:r>
              <a:rPr lang="en-IN" i="1" dirty="0"/>
              <a:t>Deleted</a:t>
            </a:r>
            <a:r>
              <a:rPr lang="en-IN" dirty="0"/>
              <a:t> Files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08A475-5959-0F97-FC10-B2FE904D3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42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4664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4B9CB-F839-A573-F06B-77B59F6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do it?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1FF4B002-4223-952D-56B4-BA21E1B78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01687"/>
            <a:ext cx="11548872" cy="2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with pink hair&#10;&#10;Description automatically generated">
            <a:extLst>
              <a:ext uri="{FF2B5EF4-FFF2-40B4-BE49-F238E27FC236}">
                <a16:creationId xmlns:a16="http://schemas.microsoft.com/office/drawing/2014/main" id="{D615A829-7FB4-83E6-C643-D49992335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t="9091" r="253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B020-B26F-FF6E-544B-00480BD6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just pattern matching .-.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03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een alien with white text&#10;&#10;Description automatically generated">
            <a:extLst>
              <a:ext uri="{FF2B5EF4-FFF2-40B4-BE49-F238E27FC236}">
                <a16:creationId xmlns:a16="http://schemas.microsoft.com/office/drawing/2014/main" id="{2797CB1D-A694-F246-CE05-CC4E65AF7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3C9F8-119E-F9F5-9BED-28BCC7D1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Time for Live Coding!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icker of a person with a battery&#10;&#10;Description automatically generated">
            <a:extLst>
              <a:ext uri="{FF2B5EF4-FFF2-40B4-BE49-F238E27FC236}">
                <a16:creationId xmlns:a16="http://schemas.microsoft.com/office/drawing/2014/main" id="{AAC5B38E-B472-1D39-6D88-AECAC1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r="4" b="4"/>
          <a:stretch/>
        </p:blipFill>
        <p:spPr>
          <a:xfrm>
            <a:off x="1102745" y="2642616"/>
            <a:ext cx="4049005" cy="3605784"/>
          </a:xfrm>
          <a:prstGeom prst="rect">
            <a:avLst/>
          </a:prstGeom>
        </p:spPr>
      </p:pic>
      <p:pic>
        <p:nvPicPr>
          <p:cNvPr id="7" name="Picture 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58BF21BE-3BD9-6623-120E-6F67B99F4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9430" b="-1"/>
          <a:stretch/>
        </p:blipFill>
        <p:spPr>
          <a:xfrm>
            <a:off x="6254496" y="2684306"/>
            <a:ext cx="5614416" cy="35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23" descr="Disconnected">
            <a:extLst>
              <a:ext uri="{FF2B5EF4-FFF2-40B4-BE49-F238E27FC236}">
                <a16:creationId xmlns:a16="http://schemas.microsoft.com/office/drawing/2014/main" id="{D827FCCC-7971-032B-56E9-2A52ABF0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CA13-B146-6003-5EBC-0F42B738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b="1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C6A0-DCD5-B978-B339-A357CBD0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IN" dirty="0"/>
              <a:t>This algo only works for files that can be loaded in RAM</a:t>
            </a:r>
          </a:p>
          <a:p>
            <a:r>
              <a:rPr lang="en-IN" dirty="0"/>
              <a:t>Will carve out embedded files as well</a:t>
            </a:r>
          </a:p>
          <a:p>
            <a:r>
              <a:rPr lang="en-IN" dirty="0"/>
              <a:t>Does not work for fragmented files</a:t>
            </a:r>
          </a:p>
          <a:p>
            <a:r>
              <a:rPr lang="en-IN" dirty="0"/>
              <a:t>Requires a big DB of magic header and footer bytes</a:t>
            </a:r>
          </a:p>
        </p:txBody>
      </p:sp>
    </p:spTree>
    <p:extLst>
      <p:ext uri="{BB962C8B-B14F-4D97-AF65-F5344CB8AC3E}">
        <p14:creationId xmlns:p14="http://schemas.microsoft.com/office/powerpoint/2010/main" val="370070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glasses and gloves&#10;&#10;Description automatically generated">
            <a:extLst>
              <a:ext uri="{FF2B5EF4-FFF2-40B4-BE49-F238E27FC236}">
                <a16:creationId xmlns:a16="http://schemas.microsoft.com/office/drawing/2014/main" id="{E73DF049-617E-2317-1CB3-F13329C6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2641" r="2812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DC06-FB53-43E4-40D8-21D31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is Forensics?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56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AE20764-2125-4DD4-9362-53F6EC2FC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63CD-1FDF-8D59-14A4-FCD083B2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42" y="295953"/>
            <a:ext cx="10169516" cy="1470991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Isn’t there a </a:t>
            </a:r>
            <a:r>
              <a:rPr lang="en-IN" sz="4800" b="1" dirty="0"/>
              <a:t>better</a:t>
            </a:r>
            <a:r>
              <a:rPr lang="en-IN" sz="4800" dirty="0"/>
              <a:t> way to do this?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9269B2B-7541-5696-7642-C754CE8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2427647"/>
            <a:ext cx="7410090" cy="4134400"/>
          </a:xfrm>
        </p:spPr>
        <p:txBody>
          <a:bodyPr anchor="ctr">
            <a:normAutofit/>
          </a:bodyPr>
          <a:lstStyle/>
          <a:p>
            <a:r>
              <a:rPr lang="en-IN" dirty="0"/>
              <a:t>Header-Size Carving</a:t>
            </a:r>
          </a:p>
          <a:p>
            <a:r>
              <a:rPr lang="en-IN" dirty="0"/>
              <a:t>File system specific – file/</a:t>
            </a:r>
            <a:r>
              <a:rPr lang="en-IN" dirty="0" err="1"/>
              <a:t>dir</a:t>
            </a:r>
            <a:r>
              <a:rPr lang="en-IN" dirty="0"/>
              <a:t> entries with “</a:t>
            </a:r>
            <a:r>
              <a:rPr lang="en-IN" dirty="0" err="1"/>
              <a:t>InUse</a:t>
            </a:r>
            <a:r>
              <a:rPr lang="en-IN" dirty="0"/>
              <a:t>” bit set to 0</a:t>
            </a:r>
          </a:p>
          <a:p>
            <a:r>
              <a:rPr lang="en-IN" dirty="0"/>
              <a:t>Fragmented file detection</a:t>
            </a:r>
          </a:p>
          <a:p>
            <a:r>
              <a:rPr lang="en-IN" dirty="0"/>
              <a:t>Sliding window pattern matching with buffered file 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ADAF25-3032-445C-AD1D-2058831DE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499" y="2138604"/>
            <a:ext cx="4250702" cy="47193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2138604"/>
            <a:ext cx="1218895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8" name="Picture 17" descr="Light bulb on yellow background with sketched light beams and cord">
            <a:extLst>
              <a:ext uri="{FF2B5EF4-FFF2-40B4-BE49-F238E27FC236}">
                <a16:creationId xmlns:a16="http://schemas.microsoft.com/office/drawing/2014/main" id="{E1A90E3F-9AFB-D730-B418-AB1541F7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8921029" y="2784546"/>
            <a:ext cx="2327641" cy="34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1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265DD-B668-7244-912A-510C725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N" sz="5400"/>
              <a:t>Code Link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2E3C-35ED-F5EE-DDE8-B5144DE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200">
                <a:hlinkClick r:id="rId2"/>
              </a:rPr>
              <a:t>https://github.com/gaurav-gogia/carvey</a:t>
            </a:r>
            <a:endParaRPr lang="en-IN" sz="2200"/>
          </a:p>
          <a:p>
            <a:pPr marL="0" indent="0">
              <a:buNone/>
            </a:pPr>
            <a:endParaRPr lang="en-IN" sz="2200"/>
          </a:p>
          <a:p>
            <a:pPr marL="0" indent="0">
              <a:buNone/>
            </a:pPr>
            <a:endParaRPr lang="en-IN" sz="220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F3F5E24-86F0-11BD-66FE-C0441808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26" y="640080"/>
            <a:ext cx="56182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4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345D-1BD2-2BBC-E2E9-0F858044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Recommended Reading – Research Papers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09C4-913B-D961-1A6F-65DA8470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 Introduction to the exFAT File System and How to Hide Data Within</a:t>
            </a:r>
          </a:p>
          <a:p>
            <a:r>
              <a:rPr lang="en-GB" dirty="0">
                <a:solidFill>
                  <a:schemeClr val="bg1"/>
                </a:solidFill>
              </a:rPr>
              <a:t>Forensic Analysis of the exFAT Artefacts</a:t>
            </a:r>
          </a:p>
          <a:p>
            <a:r>
              <a:rPr lang="en-GB" dirty="0">
                <a:solidFill>
                  <a:schemeClr val="bg1"/>
                </a:solidFill>
              </a:rPr>
              <a:t>A contemporary investigation of NTFS file fragmentation</a:t>
            </a:r>
          </a:p>
          <a:p>
            <a:r>
              <a:rPr lang="en-GB" dirty="0">
                <a:solidFill>
                  <a:schemeClr val="bg1"/>
                </a:solidFill>
              </a:rPr>
              <a:t>Forensic APFS File Recovery</a:t>
            </a:r>
          </a:p>
        </p:txBody>
      </p:sp>
      <p:pic>
        <p:nvPicPr>
          <p:cNvPr id="22" name="Graphic 21" descr="Fabric Report Library">
            <a:extLst>
              <a:ext uri="{FF2B5EF4-FFF2-40B4-BE49-F238E27FC236}">
                <a16:creationId xmlns:a16="http://schemas.microsoft.com/office/drawing/2014/main" id="{C523D35A-52FA-40B4-DD42-0CC0A4F2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906CFB36-0235-E156-71A8-0F898D43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8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740D-559D-C718-70D1-73BF98C3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Bonus! Anti-Forensics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1CCDED08-BD81-E7D7-333E-2965B32E3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5282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20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8CC7-D074-0195-BC38-7FDCA255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Connect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B8AEF0-4491-D5F4-386D-DE408F83E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69C9-0CF9-81C0-56ED-261CA807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Forensics is...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57C-3668-9D7E-7148-5C90C4CD3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of Identifying, Recovering, Preserving, and </a:t>
            </a: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Analysing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117465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with question marks&#10;&#10;Description automatically generated">
            <a:extLst>
              <a:ext uri="{FF2B5EF4-FFF2-40B4-BE49-F238E27FC236}">
                <a16:creationId xmlns:a16="http://schemas.microsoft.com/office/drawing/2014/main" id="{67A6E57E-2D7D-D5E8-6CB4-1DAF31B00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5FF7-84FB-6DCC-BD62-D60B106A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What do you mean? </a:t>
            </a:r>
          </a:p>
        </p:txBody>
      </p:sp>
    </p:spTree>
    <p:extLst>
      <p:ext uri="{BB962C8B-B14F-4D97-AF65-F5344CB8AC3E}">
        <p14:creationId xmlns:p14="http://schemas.microsoft.com/office/powerpoint/2010/main" val="67148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CCA1-80FA-EDAA-0F66-BE2525EE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IN" sz="4800"/>
              <a:t>Okay. Let’s break down all the points.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A562FF62-7876-8B4E-1525-48D7F569A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886346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27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89010-F57B-3C8C-2D9F-BB23DE56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86194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That’s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F1BF-B2C1-E9CF-6FE3-25CAE76F9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1819656"/>
            <a:ext cx="5229245" cy="3955503"/>
          </a:xfrm>
        </p:spPr>
        <p:txBody>
          <a:bodyPr anchor="t">
            <a:normAutofit lnSpcReduction="10000"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From a bird’s eye view, yes</a:t>
            </a:r>
          </a:p>
          <a:p>
            <a:r>
              <a:rPr lang="en-IN" sz="2400" dirty="0">
                <a:solidFill>
                  <a:schemeClr val="tx2"/>
                </a:solidFill>
              </a:rPr>
              <a:t>However, things become exciting quickly</a:t>
            </a:r>
          </a:p>
          <a:p>
            <a:r>
              <a:rPr lang="en-IN" sz="2400" dirty="0">
                <a:solidFill>
                  <a:schemeClr val="tx2"/>
                </a:solidFill>
              </a:rPr>
              <a:t>Was a file deleted or renamed or moved to a different folder?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run a malware? 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delete all your event logs?</a:t>
            </a:r>
          </a:p>
          <a:p>
            <a:r>
              <a:rPr lang="en-IN" sz="2400" dirty="0">
                <a:solidFill>
                  <a:schemeClr val="tx2"/>
                </a:solidFill>
              </a:rPr>
              <a:t>What about overwritten file </a:t>
            </a:r>
            <a:r>
              <a:rPr lang="en-IN" sz="2400">
                <a:solidFill>
                  <a:schemeClr val="tx2"/>
                </a:solidFill>
              </a:rPr>
              <a:t>and its </a:t>
            </a:r>
            <a:r>
              <a:rPr lang="en-IN" sz="2400" dirty="0">
                <a:solidFill>
                  <a:schemeClr val="tx2"/>
                </a:solidFill>
              </a:rPr>
              <a:t>old content?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F2898D57-77DA-E0BB-4FB2-C9A292BC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5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67E3-B9FE-9366-F7EE-323AD158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Use cases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D5BE-CB3D-2B49-CC5F-1BFD2475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Recover accidentally deleted that movie from your pen drive</a:t>
            </a:r>
          </a:p>
          <a:p>
            <a:r>
              <a:rPr lang="en-IN"/>
              <a:t>Rebuild flight trajectory of a crashed flight</a:t>
            </a:r>
          </a:p>
          <a:p>
            <a:r>
              <a:rPr lang="en-IN"/>
              <a:t>Recover commands executed by Alexa to support an alibi</a:t>
            </a:r>
          </a:p>
          <a:p>
            <a:endParaRPr lang="en-IN"/>
          </a:p>
          <a:p>
            <a:endParaRPr lang="en-IN" dirty="0"/>
          </a:p>
        </p:txBody>
      </p:sp>
      <p:pic>
        <p:nvPicPr>
          <p:cNvPr id="15" name="Picture 14" descr="The wing of an airplane above clouds&#10;&#10;Description automatically generated">
            <a:extLst>
              <a:ext uri="{FF2B5EF4-FFF2-40B4-BE49-F238E27FC236}">
                <a16:creationId xmlns:a16="http://schemas.microsoft.com/office/drawing/2014/main" id="{B878F9A6-7B78-EF5B-3C04-36E841CF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r="3164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65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1701-895F-B672-7A29-F6A4A850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 dirty="0"/>
              <a:t>Some more use cases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9857C3-FCF3-6311-99BD-ABBD297B5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11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9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704</Words>
  <Application>Microsoft Office PowerPoint</Application>
  <PresentationFormat>Widescreen</PresentationFormat>
  <Paragraphs>129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You Can Run but You Can’t Hide</vt:lpstr>
      <vt:lpstr>$whoami</vt:lpstr>
      <vt:lpstr>What is Forensics?</vt:lpstr>
      <vt:lpstr>Forensics is...</vt:lpstr>
      <vt:lpstr>What do you mean? </vt:lpstr>
      <vt:lpstr>Okay. Let’s break down all the points.</vt:lpstr>
      <vt:lpstr>That’s it?</vt:lpstr>
      <vt:lpstr>Use cases</vt:lpstr>
      <vt:lpstr>Some more use cases</vt:lpstr>
      <vt:lpstr>Bottom line</vt:lpstr>
      <vt:lpstr>Forensics is a broad domain….</vt:lpstr>
      <vt:lpstr>Where do we store most of our data?</vt:lpstr>
      <vt:lpstr>About today’s topic …..</vt:lpstr>
      <vt:lpstr>What’s a File System?</vt:lpstr>
      <vt:lpstr>What’s a File System?</vt:lpstr>
      <vt:lpstr>Types of file systems</vt:lpstr>
      <vt:lpstr>Some disk-based file systems</vt:lpstr>
      <vt:lpstr>What’s a File?</vt:lpstr>
      <vt:lpstr>PowerPoint Presentation</vt:lpstr>
      <vt:lpstr>Let’s design a simple file system</vt:lpstr>
      <vt:lpstr>kaappi</vt:lpstr>
      <vt:lpstr>Where do deleted files go?</vt:lpstr>
      <vt:lpstr>What about fragmented files?</vt:lpstr>
      <vt:lpstr>Carving Deleted Files</vt:lpstr>
      <vt:lpstr>How do we do it?</vt:lpstr>
      <vt:lpstr>It’s just pattern matching .-.</vt:lpstr>
      <vt:lpstr>PowerPoint Presentation</vt:lpstr>
      <vt:lpstr>Time for Live Coding!</vt:lpstr>
      <vt:lpstr>Caveats</vt:lpstr>
      <vt:lpstr>Isn’t there a better way to do this?</vt:lpstr>
      <vt:lpstr>Code Link</vt:lpstr>
      <vt:lpstr>Recommended Reading – Research Papers</vt:lpstr>
      <vt:lpstr>PowerPoint Presentation</vt:lpstr>
      <vt:lpstr>Bonus! Anti-Forensics</vt:lpstr>
      <vt:lpstr>Let’s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there..... want some of that forensics stuff?</dc:title>
  <dc:creator>Gaurav Gogia</dc:creator>
  <cp:lastModifiedBy>Gaurav Gogia</cp:lastModifiedBy>
  <cp:revision>1</cp:revision>
  <dcterms:created xsi:type="dcterms:W3CDTF">2023-11-26T09:27:42Z</dcterms:created>
  <dcterms:modified xsi:type="dcterms:W3CDTF">2024-02-13T13:35:23Z</dcterms:modified>
</cp:coreProperties>
</file>